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95" r:id="rId2"/>
    <p:sldId id="273" r:id="rId3"/>
    <p:sldId id="257" r:id="rId4"/>
    <p:sldId id="323" r:id="rId5"/>
    <p:sldId id="324" r:id="rId6"/>
    <p:sldId id="342" r:id="rId7"/>
    <p:sldId id="267" r:id="rId8"/>
    <p:sldId id="325" r:id="rId9"/>
    <p:sldId id="341" r:id="rId10"/>
    <p:sldId id="281" r:id="rId11"/>
    <p:sldId id="269" r:id="rId12"/>
    <p:sldId id="326" r:id="rId13"/>
    <p:sldId id="327" r:id="rId14"/>
    <p:sldId id="285" r:id="rId15"/>
    <p:sldId id="271" r:id="rId16"/>
    <p:sldId id="340" r:id="rId17"/>
    <p:sldId id="339" r:id="rId18"/>
    <p:sldId id="290" r:id="rId19"/>
    <p:sldId id="29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>
          <p15:clr>
            <a:srgbClr val="A4A3A4"/>
          </p15:clr>
        </p15:guide>
        <p15:guide id="2" pos="38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65C9"/>
    <a:srgbClr val="207EDB"/>
    <a:srgbClr val="18478F"/>
    <a:srgbClr val="238DED"/>
    <a:srgbClr val="D4D2D3"/>
    <a:srgbClr val="1FABF1"/>
    <a:srgbClr val="20CDF0"/>
    <a:srgbClr val="277FE9"/>
    <a:srgbClr val="3378DD"/>
    <a:srgbClr val="DFD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8" autoAdjust="0"/>
  </p:normalViewPr>
  <p:slideViewPr>
    <p:cSldViewPr snapToGrid="0">
      <p:cViewPr varScale="1">
        <p:scale>
          <a:sx n="100" d="100"/>
          <a:sy n="100" d="100"/>
        </p:scale>
        <p:origin x="90" y="96"/>
      </p:cViewPr>
      <p:guideLst>
        <p:guide orient="horz" pos="2126"/>
        <p:guide pos="38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A2B54-6606-476A-9C22-384023786D9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21462-D095-4E59-A8AC-4FBA96965A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1A219-AFB3-4262-B118-BD901D2AE21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1A219-AFB3-4262-B118-BD901D2AE21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1A219-AFB3-4262-B118-BD901D2AE21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2"/>
          <p:cNvSpPr txBox="1"/>
          <p:nvPr userDrawn="1"/>
        </p:nvSpPr>
        <p:spPr>
          <a:xfrm>
            <a:off x="1758762" y="830645"/>
            <a:ext cx="3674151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provide the best way to  your business.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727418" y="436538"/>
            <a:ext cx="2418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添加您的标题</a:t>
            </a:r>
            <a:endParaRPr lang="en-US" altLang="zh-CN" sz="240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444500" y="220076"/>
            <a:ext cx="614233" cy="614233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" panose="020B0806030902050204" pitchFamily="34" charset="0"/>
              </a:rPr>
              <a:t>01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333286" y="423838"/>
            <a:ext cx="228814" cy="228814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537050" y="1077095"/>
            <a:ext cx="120915" cy="120915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855819" y="905277"/>
            <a:ext cx="120915" cy="120915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1276684" y="839216"/>
            <a:ext cx="156287" cy="156287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72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2D5B-3EED-41BA-94D9-90B1F1B196B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17AC-5819-47CE-B884-001938CF9D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2"/>
          <p:cNvSpPr txBox="1"/>
          <p:nvPr userDrawn="1"/>
        </p:nvSpPr>
        <p:spPr>
          <a:xfrm>
            <a:off x="1758762" y="830645"/>
            <a:ext cx="3674151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provide the best way to  your business.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727418" y="436538"/>
            <a:ext cx="2418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添加您的标题</a:t>
            </a:r>
            <a:endParaRPr lang="en-US" altLang="zh-CN" sz="240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444500" y="220076"/>
            <a:ext cx="614233" cy="614233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" panose="020B0806030902050204" pitchFamily="34" charset="0"/>
              </a:rPr>
              <a:t>02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333286" y="423838"/>
            <a:ext cx="228814" cy="228814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537050" y="1077095"/>
            <a:ext cx="120915" cy="120915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855819" y="905277"/>
            <a:ext cx="120915" cy="120915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1276684" y="839216"/>
            <a:ext cx="156287" cy="156287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72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2"/>
          <p:cNvSpPr txBox="1"/>
          <p:nvPr userDrawn="1"/>
        </p:nvSpPr>
        <p:spPr>
          <a:xfrm>
            <a:off x="1758762" y="830645"/>
            <a:ext cx="3674151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provide the best way to  your business.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727418" y="436538"/>
            <a:ext cx="2418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添加您的标题</a:t>
            </a:r>
            <a:endParaRPr lang="en-US" altLang="zh-CN" sz="240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444500" y="220076"/>
            <a:ext cx="614233" cy="614233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" panose="020B0806030902050204" pitchFamily="34" charset="0"/>
              </a:rPr>
              <a:t>03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333286" y="423838"/>
            <a:ext cx="228814" cy="228814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537050" y="1077095"/>
            <a:ext cx="120915" cy="120915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855819" y="905277"/>
            <a:ext cx="120915" cy="120915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1276684" y="839216"/>
            <a:ext cx="156287" cy="156287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72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2"/>
          <p:cNvSpPr txBox="1"/>
          <p:nvPr userDrawn="1"/>
        </p:nvSpPr>
        <p:spPr>
          <a:xfrm>
            <a:off x="1758762" y="830645"/>
            <a:ext cx="3674151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provide the best way to  your business.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727418" y="436538"/>
            <a:ext cx="2418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添加您的标题</a:t>
            </a:r>
            <a:endParaRPr lang="en-US" altLang="zh-CN" sz="240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444500" y="220076"/>
            <a:ext cx="614233" cy="614233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" panose="020B0806030902050204" pitchFamily="34" charset="0"/>
              </a:rPr>
              <a:t>04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333286" y="423838"/>
            <a:ext cx="228814" cy="228814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537050" y="1077095"/>
            <a:ext cx="120915" cy="120915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855819" y="905277"/>
            <a:ext cx="120915" cy="120915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1276684" y="839216"/>
            <a:ext cx="156287" cy="156287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72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1207455" y="157627"/>
            <a:ext cx="869659" cy="869659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0494498" y="1027286"/>
            <a:ext cx="572356" cy="57235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0128738" y="2035739"/>
            <a:ext cx="422031" cy="422031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9083385" y="1641843"/>
            <a:ext cx="302456" cy="30245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104119" y="375750"/>
            <a:ext cx="302456" cy="302456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1118973" y="1944299"/>
            <a:ext cx="390938" cy="390938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72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-190500" y="5924841"/>
            <a:ext cx="1098259" cy="1098259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84400" y="4749799"/>
            <a:ext cx="622299" cy="622299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428873" y="5924841"/>
            <a:ext cx="847727" cy="847727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90560" y="5569741"/>
            <a:ext cx="1288259" cy="1288259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84161" y="5093491"/>
            <a:ext cx="622299" cy="622299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92854" y="4279899"/>
            <a:ext cx="204399" cy="204399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082200" y="4482499"/>
            <a:ext cx="204399" cy="204399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238831" y="5302440"/>
            <a:ext cx="204399" cy="204399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72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067119" y="5404639"/>
            <a:ext cx="204399" cy="204399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27778" y="5609038"/>
            <a:ext cx="204399" cy="204399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72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914955" y="3049233"/>
            <a:ext cx="655820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工作总结计划</a:t>
            </a:r>
            <a:r>
              <a:rPr lang="en-US" altLang="zh-C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97221" y="3946455"/>
            <a:ext cx="4993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工作总结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年中报告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述职报告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工作计划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商务报告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821389" y="2375647"/>
            <a:ext cx="4745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REPORT</a:t>
            </a:r>
            <a:endParaRPr lang="zh-CN" altLang="en-US" sz="4000" dirty="0">
              <a:solidFill>
                <a:srgbClr val="18478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654427" y="4718860"/>
            <a:ext cx="1667728" cy="276971"/>
            <a:chOff x="4654427" y="4718860"/>
            <a:chExt cx="1667728" cy="276971"/>
          </a:xfrm>
        </p:grpSpPr>
        <p:grpSp>
          <p:nvGrpSpPr>
            <p:cNvPr id="22" name="组合 21"/>
            <p:cNvGrpSpPr/>
            <p:nvPr/>
          </p:nvGrpSpPr>
          <p:grpSpPr>
            <a:xfrm>
              <a:off x="4654427" y="4718860"/>
              <a:ext cx="276971" cy="276971"/>
              <a:chOff x="3725237" y="4930504"/>
              <a:chExt cx="531780" cy="531780"/>
            </a:xfrm>
          </p:grpSpPr>
          <p:sp>
            <p:nvSpPr>
              <p:cNvPr id="24" name="圆角矩形 2"/>
              <p:cNvSpPr/>
              <p:nvPr/>
            </p:nvSpPr>
            <p:spPr>
              <a:xfrm>
                <a:off x="3725237" y="4930504"/>
                <a:ext cx="531780" cy="531780"/>
              </a:xfrm>
              <a:prstGeom prst="ellipse">
                <a:avLst/>
              </a:prstGeom>
              <a:gradFill>
                <a:gsLst>
                  <a:gs pos="0">
                    <a:srgbClr val="18478F"/>
                  </a:gs>
                  <a:gs pos="100000">
                    <a:srgbClr val="238DED"/>
                  </a:gs>
                </a:gsLst>
                <a:lin ang="18000000" scaled="0"/>
              </a:gradFill>
              <a:ln w="25400">
                <a:noFill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student-graduation-cap-shape_52041"/>
              <p:cNvSpPr>
                <a:spLocks noChangeAspect="1"/>
              </p:cNvSpPr>
              <p:nvPr/>
            </p:nvSpPr>
            <p:spPr bwMode="auto">
              <a:xfrm>
                <a:off x="3875605" y="5054575"/>
                <a:ext cx="219840" cy="264806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4929482" y="4729942"/>
              <a:ext cx="1392673" cy="260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xiazaii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395842" y="4718860"/>
            <a:ext cx="2019971" cy="281457"/>
            <a:chOff x="6395842" y="4718860"/>
            <a:chExt cx="2019971" cy="281457"/>
          </a:xfrm>
        </p:grpSpPr>
        <p:grpSp>
          <p:nvGrpSpPr>
            <p:cNvPr id="27" name="组合 26"/>
            <p:cNvGrpSpPr/>
            <p:nvPr/>
          </p:nvGrpSpPr>
          <p:grpSpPr>
            <a:xfrm>
              <a:off x="6395842" y="4718860"/>
              <a:ext cx="276971" cy="276971"/>
              <a:chOff x="6392770" y="4930504"/>
              <a:chExt cx="531780" cy="531780"/>
            </a:xfrm>
          </p:grpSpPr>
          <p:sp>
            <p:nvSpPr>
              <p:cNvPr id="29" name="圆角矩形 2"/>
              <p:cNvSpPr/>
              <p:nvPr/>
            </p:nvSpPr>
            <p:spPr>
              <a:xfrm>
                <a:off x="6392770" y="4930504"/>
                <a:ext cx="531780" cy="531780"/>
              </a:xfrm>
              <a:prstGeom prst="ellipse">
                <a:avLst/>
              </a:prstGeom>
              <a:gradFill>
                <a:gsLst>
                  <a:gs pos="0">
                    <a:srgbClr val="18478F"/>
                  </a:gs>
                  <a:gs pos="100000">
                    <a:srgbClr val="238DED"/>
                  </a:gs>
                </a:gsLst>
                <a:lin ang="16800000" scaled="0"/>
              </a:gradFill>
              <a:ln w="25400">
                <a:noFill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student-graduation-cap-shape_52041"/>
              <p:cNvSpPr>
                <a:spLocks noChangeAspect="1"/>
              </p:cNvSpPr>
              <p:nvPr/>
            </p:nvSpPr>
            <p:spPr bwMode="auto">
              <a:xfrm>
                <a:off x="6527005" y="5064598"/>
                <a:ext cx="256066" cy="264808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6672877" y="4739967"/>
              <a:ext cx="1742936" cy="260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时间：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20XX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月</a:t>
              </a:r>
            </a:p>
          </p:txBody>
        </p:sp>
      </p:grpSp>
      <p:pic>
        <p:nvPicPr>
          <p:cNvPr id="31" name="工作计划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001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9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238" y="1983455"/>
            <a:ext cx="3194340" cy="21295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180" y="1981769"/>
            <a:ext cx="3197752" cy="21257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390538" y="4978262"/>
            <a:ext cx="20567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1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862852" y="4978262"/>
            <a:ext cx="20567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1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994402" y="4978262"/>
            <a:ext cx="20567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pic>
        <p:nvPicPr>
          <p:cNvPr id="11" name="image95.png"/>
          <p:cNvPicPr>
            <a:picLocks noChangeAspect="1" noChangeArrowheads="1"/>
          </p:cNvPicPr>
          <p:nvPr/>
        </p:nvPicPr>
        <p:blipFill>
          <a:blip r:embed="rId5" cstate="screen"/>
          <a:srcRect b="5927"/>
          <a:stretch>
            <a:fillRect/>
          </a:stretch>
        </p:blipFill>
        <p:spPr bwMode="auto">
          <a:xfrm>
            <a:off x="3627903" y="1710846"/>
            <a:ext cx="4683856" cy="266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224528" y="1865376"/>
            <a:ext cx="3493008" cy="2212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9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2276771" y="2221458"/>
            <a:ext cx="2625430" cy="2625428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581581" y="2621254"/>
            <a:ext cx="2052942" cy="1840098"/>
            <a:chOff x="4950565" y="2141272"/>
            <a:chExt cx="3094826" cy="2773962"/>
          </a:xfrm>
        </p:grpSpPr>
        <p:sp>
          <p:nvSpPr>
            <p:cNvPr id="22" name="椭圆 21"/>
            <p:cNvSpPr/>
            <p:nvPr/>
          </p:nvSpPr>
          <p:spPr>
            <a:xfrm>
              <a:off x="4950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7893507" y="4763350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82460" y="2625347"/>
            <a:ext cx="2045906" cy="1856228"/>
            <a:chOff x="4953229" y="2141272"/>
            <a:chExt cx="3084220" cy="2798278"/>
          </a:xfrm>
        </p:grpSpPr>
        <p:sp>
          <p:nvSpPr>
            <p:cNvPr id="31" name="椭圆 30"/>
            <p:cNvSpPr/>
            <p:nvPr/>
          </p:nvSpPr>
          <p:spPr>
            <a:xfrm>
              <a:off x="4953229" y="4787666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7885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5484376" y="2841530"/>
            <a:ext cx="321095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添加您的标题</a:t>
            </a:r>
            <a:endParaRPr lang="en-US" altLang="zh-CN" sz="320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484376" y="3466350"/>
            <a:ext cx="4497824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 eu tempor purus. Nunc a leo magna, sit amet consequat risus. Nullam eu tempor purus. Nunc a leo magna, sit amet consequat risus. </a:t>
            </a:r>
          </a:p>
          <a:p>
            <a:endParaRPr lang="pt-BR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616618" y="2570728"/>
            <a:ext cx="1946033" cy="1946033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03</a:t>
            </a:r>
            <a:endParaRPr lang="zh-CN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1268220" y="-923780"/>
            <a:ext cx="1847559" cy="1847559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492598" y="351423"/>
            <a:ext cx="572356" cy="57235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1179254" y="2141272"/>
            <a:ext cx="302456" cy="30245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11330482" y="1257699"/>
            <a:ext cx="390938" cy="390938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72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2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 p14:presetBounceEnd="2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1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6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3" grpId="0"/>
          <p:bldP spid="34" grpId="0"/>
          <p:bldP spid="35" grpId="0" animBg="1"/>
          <p:bldP spid="36" grpId="0" animBg="1"/>
          <p:bldP spid="37" grpId="0" animBg="1"/>
          <p:bldP spid="38" grpId="0" animBg="1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1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6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3" grpId="0"/>
          <p:bldP spid="34" grpId="0"/>
          <p:bldP spid="35" grpId="0" animBg="1"/>
          <p:bldP spid="36" grpId="0" animBg="1"/>
          <p:bldP spid="37" grpId="0" animBg="1"/>
          <p:bldP spid="38" grpId="0" animBg="1"/>
          <p:bldP spid="3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4106043" y="5318709"/>
            <a:ext cx="1709736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704770" y="4259165"/>
            <a:ext cx="2051685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200613" y="3218228"/>
            <a:ext cx="1709736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609813" y="2082521"/>
            <a:ext cx="1709736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439194" y="4886214"/>
            <a:ext cx="1132862" cy="1066264"/>
            <a:chOff x="6139503" y="4871969"/>
            <a:chExt cx="1192668" cy="1122553"/>
          </a:xfrm>
          <a:solidFill>
            <a:srgbClr val="2165C9"/>
          </a:solidFill>
          <a:effectLst/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6139503" y="4871969"/>
              <a:ext cx="1192668" cy="1122553"/>
            </a:xfrm>
            <a:prstGeom prst="roundRect">
              <a:avLst>
                <a:gd name="adj" fmla="val 9375"/>
              </a:avLst>
            </a:prstGeom>
            <a:grpFill/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635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Impact" panose="020B080603090205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" name="TextBox 21"/>
            <p:cNvSpPr txBox="1">
              <a:spLocks noChangeArrowheads="1"/>
            </p:cNvSpPr>
            <p:nvPr/>
          </p:nvSpPr>
          <p:spPr bwMode="auto">
            <a:xfrm>
              <a:off x="6356737" y="5179787"/>
              <a:ext cx="771727" cy="6090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635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Impact" panose="020B0806030902050204" pitchFamily="34" charset="0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05748" y="3819957"/>
            <a:ext cx="1132862" cy="1066265"/>
            <a:chOff x="6420131" y="3749417"/>
            <a:chExt cx="1192668" cy="1122553"/>
          </a:xfrm>
          <a:solidFill>
            <a:srgbClr val="2165C9"/>
          </a:solidFill>
          <a:effectLst/>
        </p:grpSpPr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6420131" y="3749417"/>
              <a:ext cx="1192668" cy="1122553"/>
            </a:xfrm>
            <a:prstGeom prst="roundRect">
              <a:avLst>
                <a:gd name="adj" fmla="val 9375"/>
              </a:avLst>
            </a:prstGeom>
            <a:grpFill/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635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Impact" panose="020B080603090205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6672041" y="4034885"/>
              <a:ext cx="771727" cy="6090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635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Impact" panose="020B0806030902050204" pitchFamily="34" charset="0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05916" y="2753704"/>
            <a:ext cx="1132862" cy="1066262"/>
            <a:chOff x="5999190" y="2626865"/>
            <a:chExt cx="1192668" cy="1122553"/>
          </a:xfrm>
          <a:solidFill>
            <a:srgbClr val="2165C9"/>
          </a:solidFill>
          <a:effectLst/>
        </p:grpSpPr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grpFill/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6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6231728" y="2895663"/>
              <a:ext cx="771727" cy="6090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635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Impact" panose="020B0806030902050204" pitchFamily="34" charset="0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39491" y="1746860"/>
            <a:ext cx="1132862" cy="1066264"/>
            <a:chOff x="5402860" y="1566869"/>
            <a:chExt cx="1192668" cy="1122553"/>
          </a:xfrm>
          <a:solidFill>
            <a:srgbClr val="2165C9"/>
          </a:solidFill>
          <a:effectLst/>
        </p:grpSpPr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 rot="20684149">
              <a:off x="5402860" y="1566869"/>
              <a:ext cx="1192668" cy="1122553"/>
            </a:xfrm>
            <a:prstGeom prst="roundRect">
              <a:avLst>
                <a:gd name="adj" fmla="val 9375"/>
              </a:avLst>
            </a:prstGeom>
            <a:grpFill/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6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24"/>
            <p:cNvSpPr txBox="1">
              <a:spLocks noChangeArrowheads="1"/>
            </p:cNvSpPr>
            <p:nvPr/>
          </p:nvSpPr>
          <p:spPr bwMode="auto">
            <a:xfrm rot="20681241">
              <a:off x="5613324" y="1778750"/>
              <a:ext cx="771727" cy="6090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635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Impact" panose="020B0806030902050204" pitchFamily="34" charset="0"/>
                  <a:sym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4776475" y="1700431"/>
            <a:ext cx="854869" cy="854869"/>
            <a:chOff x="5385173" y="1917525"/>
            <a:chExt cx="1440000" cy="1440000"/>
          </a:xfrm>
          <a:solidFill>
            <a:srgbClr val="2165C9"/>
          </a:solidFill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5699565" y="4873916"/>
            <a:ext cx="854868" cy="854869"/>
            <a:chOff x="5385173" y="1917525"/>
            <a:chExt cx="1440000" cy="1440000"/>
          </a:xfrm>
          <a:solidFill>
            <a:srgbClr val="2165C9"/>
          </a:solidFill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475175" y="2007525"/>
              <a:ext cx="1260001" cy="12600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6553774" y="3829970"/>
            <a:ext cx="854869" cy="854869"/>
            <a:chOff x="5385173" y="1917525"/>
            <a:chExt cx="1440000" cy="1440000"/>
          </a:xfrm>
          <a:solidFill>
            <a:srgbClr val="2165C9"/>
          </a:solidFill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5524400" y="2724818"/>
            <a:ext cx="854869" cy="854869"/>
            <a:chOff x="5385173" y="1917525"/>
            <a:chExt cx="1440000" cy="1440000"/>
          </a:xfrm>
          <a:solidFill>
            <a:srgbClr val="2165C9"/>
          </a:solidFill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4961257" y="1896323"/>
            <a:ext cx="463056" cy="463056"/>
            <a:chOff x="-2771775" y="66675"/>
            <a:chExt cx="827087" cy="827088"/>
          </a:xfrm>
          <a:solidFill>
            <a:schemeClr val="bg1"/>
          </a:solidFill>
        </p:grpSpPr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avLst/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856" tIns="43427" rIns="86856" bIns="4342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20"/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856" tIns="43427" rIns="86856" bIns="4342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21"/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856" tIns="43427" rIns="86856" bIns="4342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918360" y="5141857"/>
            <a:ext cx="410685" cy="313887"/>
            <a:chOff x="5516563" y="84138"/>
            <a:chExt cx="1414463" cy="1081087"/>
          </a:xfrm>
          <a:solidFill>
            <a:schemeClr val="bg1"/>
          </a:solidFill>
        </p:grpSpPr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856" tIns="43427" rIns="86856" bIns="4342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856" tIns="43427" rIns="86856" bIns="4342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856" tIns="43427" rIns="86856" bIns="4342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16"/>
            <p:cNvSpPr/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856" tIns="43427" rIns="86856" bIns="4342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856" tIns="43427" rIns="86856" bIns="4342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856" tIns="43427" rIns="86856" bIns="4342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856" tIns="43427" rIns="86856" bIns="4342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760031" y="4071210"/>
            <a:ext cx="424969" cy="365972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856" tIns="43427" rIns="86856" bIns="4342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21"/>
            <p:cNvSpPr/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856" tIns="43427" rIns="86856" bIns="4342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4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Freeform 13"/>
          <p:cNvSpPr>
            <a:spLocks noChangeAspect="1" noEditPoints="1"/>
          </p:cNvSpPr>
          <p:nvPr/>
        </p:nvSpPr>
        <p:spPr bwMode="auto">
          <a:xfrm>
            <a:off x="5764539" y="2938668"/>
            <a:ext cx="402149" cy="391625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6856" tIns="43427" rIns="86856" bIns="43427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74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74675" y="1400490"/>
            <a:ext cx="1676869" cy="353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5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Key Words Here</a:t>
            </a:r>
            <a:endParaRPr lang="id-ID" sz="115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74433" y="1837013"/>
            <a:ext cx="2567561" cy="497840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Vivamus Quam Dolor, Tempor Ac Gravida Sit Amet, Porta Fermentum Magna. Aliquam Euismod.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TextBox 57"/>
          <p:cNvSpPr txBox="1"/>
          <p:nvPr/>
        </p:nvSpPr>
        <p:spPr>
          <a:xfrm>
            <a:off x="6501115" y="2502215"/>
            <a:ext cx="1676869" cy="353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5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Key Words Here</a:t>
            </a:r>
            <a:endParaRPr lang="id-ID" sz="115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Box 58"/>
          <p:cNvSpPr txBox="1"/>
          <p:nvPr/>
        </p:nvSpPr>
        <p:spPr>
          <a:xfrm>
            <a:off x="6500873" y="2903178"/>
            <a:ext cx="2567561" cy="497840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Vivamus Quam Dolor, Tempor Ac Gravida Sit Amet, Porta Fermentum Magna. Aliquam Euismod.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57"/>
          <p:cNvSpPr txBox="1"/>
          <p:nvPr/>
        </p:nvSpPr>
        <p:spPr>
          <a:xfrm>
            <a:off x="7451710" y="3737925"/>
            <a:ext cx="1676869" cy="353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5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Key Words Here</a:t>
            </a:r>
            <a:endParaRPr lang="id-ID" sz="115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58"/>
          <p:cNvSpPr txBox="1"/>
          <p:nvPr/>
        </p:nvSpPr>
        <p:spPr>
          <a:xfrm>
            <a:off x="7451468" y="4104598"/>
            <a:ext cx="2567561" cy="497840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Vivamus Quam Dolor, Tempor Ac Gravida Sit Amet, Porta Fermentum Magna. Aliquam Euismod.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57"/>
          <p:cNvSpPr txBox="1"/>
          <p:nvPr/>
        </p:nvSpPr>
        <p:spPr>
          <a:xfrm>
            <a:off x="6664945" y="4938710"/>
            <a:ext cx="1676869" cy="353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5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Key Words Here</a:t>
            </a:r>
            <a:endParaRPr lang="id-ID" sz="115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58"/>
          <p:cNvSpPr txBox="1"/>
          <p:nvPr/>
        </p:nvSpPr>
        <p:spPr>
          <a:xfrm>
            <a:off x="6664703" y="5366978"/>
            <a:ext cx="2567561" cy="497840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Vivamus Quam Dolor, Tempor Ac Gravida Sit Amet, Porta Fermentum Magna. Aliquam Euismod.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nimBg="1"/>
      <p:bldP spid="58" grpId="0"/>
      <p:bldP spid="59" grpId="0"/>
      <p:bldP spid="2" grpId="0"/>
      <p:bldP spid="3" grpId="0"/>
      <p:bldP spid="4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5746375" y="3028964"/>
            <a:ext cx="777492" cy="777492"/>
          </a:xfrm>
          <a:prstGeom prst="ellipse">
            <a:avLst/>
          </a:prstGeom>
          <a:solidFill>
            <a:srgbClr val="2165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srgbClr val="FFFFFF"/>
              </a:solidFill>
            </a:endParaRPr>
          </a:p>
        </p:txBody>
      </p:sp>
      <p:sp>
        <p:nvSpPr>
          <p:cNvPr id="33" name="任意多边形 9"/>
          <p:cNvSpPr/>
          <p:nvPr/>
        </p:nvSpPr>
        <p:spPr>
          <a:xfrm>
            <a:off x="6121723" y="2165276"/>
            <a:ext cx="323639" cy="741427"/>
          </a:xfrm>
          <a:custGeom>
            <a:avLst/>
            <a:gdLst>
              <a:gd name="connsiteX0" fmla="*/ 0 w 349250"/>
              <a:gd name="connsiteY0" fmla="*/ 800100 h 800100"/>
              <a:gd name="connsiteX1" fmla="*/ 0 w 349250"/>
              <a:gd name="connsiteY1" fmla="*/ 0 h 800100"/>
              <a:gd name="connsiteX2" fmla="*/ 349250 w 349250"/>
              <a:gd name="connsiteY2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50" h="800100">
                <a:moveTo>
                  <a:pt x="0" y="800100"/>
                </a:moveTo>
                <a:lnTo>
                  <a:pt x="0" y="0"/>
                </a:lnTo>
                <a:lnTo>
                  <a:pt x="349250" y="0"/>
                </a:lnTo>
              </a:path>
            </a:pathLst>
          </a:custGeom>
          <a:noFill/>
          <a:ln>
            <a:solidFill>
              <a:srgbClr val="2165C9"/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4" name="任意多边形 10"/>
          <p:cNvSpPr/>
          <p:nvPr/>
        </p:nvSpPr>
        <p:spPr>
          <a:xfrm flipH="1" flipV="1">
            <a:off x="5798254" y="3970624"/>
            <a:ext cx="323639" cy="741427"/>
          </a:xfrm>
          <a:custGeom>
            <a:avLst/>
            <a:gdLst>
              <a:gd name="connsiteX0" fmla="*/ 0 w 349250"/>
              <a:gd name="connsiteY0" fmla="*/ 800100 h 800100"/>
              <a:gd name="connsiteX1" fmla="*/ 0 w 349250"/>
              <a:gd name="connsiteY1" fmla="*/ 0 h 800100"/>
              <a:gd name="connsiteX2" fmla="*/ 349250 w 349250"/>
              <a:gd name="connsiteY2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50" h="800100">
                <a:moveTo>
                  <a:pt x="0" y="800100"/>
                </a:moveTo>
                <a:lnTo>
                  <a:pt x="0" y="0"/>
                </a:lnTo>
                <a:lnTo>
                  <a:pt x="349250" y="0"/>
                </a:lnTo>
              </a:path>
            </a:pathLst>
          </a:custGeom>
          <a:noFill/>
          <a:ln>
            <a:solidFill>
              <a:srgbClr val="2165C9"/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5" name="矩形 34"/>
          <p:cNvSpPr/>
          <p:nvPr/>
        </p:nvSpPr>
        <p:spPr>
          <a:xfrm>
            <a:off x="6961714" y="2029439"/>
            <a:ext cx="3816873" cy="264636"/>
          </a:xfrm>
          <a:prstGeom prst="rect">
            <a:avLst/>
          </a:prstGeom>
          <a:solidFill>
            <a:srgbClr val="216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6" name="矩形 35"/>
          <p:cNvSpPr/>
          <p:nvPr/>
        </p:nvSpPr>
        <p:spPr>
          <a:xfrm>
            <a:off x="1517529" y="4558403"/>
            <a:ext cx="3816873" cy="264636"/>
          </a:xfrm>
          <a:prstGeom prst="rect">
            <a:avLst/>
          </a:prstGeom>
          <a:solidFill>
            <a:srgbClr val="216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7" name="椭圆 36"/>
          <p:cNvSpPr/>
          <p:nvPr/>
        </p:nvSpPr>
        <p:spPr>
          <a:xfrm>
            <a:off x="1463219" y="1953852"/>
            <a:ext cx="1492490" cy="1492489"/>
          </a:xfrm>
          <a:prstGeom prst="ellipse">
            <a:avLst/>
          </a:prstGeom>
          <a:solidFill>
            <a:srgbClr val="2165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538367" y="2384056"/>
            <a:ext cx="134219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595" dirty="0">
                <a:solidFill>
                  <a:schemeClr val="bg1"/>
                </a:solidFill>
                <a:latin typeface="Impact" panose="020B0806030902050204" pitchFamily="34" charset="0"/>
                <a:cs typeface="Impact" panose="020B0806030902050204" pitchFamily="34" charset="0"/>
              </a:rPr>
              <a:t>40</a:t>
            </a:r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  <a:cs typeface="Impact" panose="020B0806030902050204" pitchFamily="34" charset="0"/>
              </a:rPr>
              <a:t>%</a:t>
            </a:r>
            <a:endParaRPr lang="zh-CN" altLang="en-US" sz="3595" dirty="0">
              <a:solidFill>
                <a:schemeClr val="bg1"/>
              </a:solidFill>
              <a:latin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9324772" y="4529355"/>
            <a:ext cx="1492490" cy="1492487"/>
          </a:xfrm>
          <a:prstGeom prst="ellipse">
            <a:avLst/>
          </a:prstGeom>
          <a:solidFill>
            <a:srgbClr val="2165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srgbClr val="FFFFFF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399920" y="4959558"/>
            <a:ext cx="134219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595" dirty="0">
                <a:solidFill>
                  <a:schemeClr val="bg1"/>
                </a:solidFill>
                <a:latin typeface="Impact" panose="020B0806030902050204" pitchFamily="34" charset="0"/>
                <a:cs typeface="Impact" panose="020B0806030902050204" pitchFamily="34" charset="0"/>
              </a:rPr>
              <a:t>60</a:t>
            </a:r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  <a:cs typeface="Impact" panose="020B0806030902050204" pitchFamily="34" charset="0"/>
              </a:rPr>
              <a:t>%</a:t>
            </a:r>
            <a:endParaRPr lang="zh-CN" altLang="en-US" sz="3595" dirty="0">
              <a:solidFill>
                <a:schemeClr val="bg1"/>
              </a:solidFill>
              <a:latin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830990" y="2355749"/>
            <a:ext cx="3604255" cy="755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400" spc="100">
                <a:solidFill>
                  <a:prstClr val="black">
                    <a:lumMod val="50000"/>
                    <a:lumOff val="50000"/>
                  </a:prst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defRPr>
            </a:lvl1pPr>
          </a:lstStyle>
          <a:p>
            <a:pPr algn="l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Vivamus Quam Dolor, Tempor Ac Gravida Sit Amet, Porta Fermentum Magna. Aliquam Euismod.</a:t>
            </a:r>
            <a:endParaRPr lang="en-US" altLang="zh-CN" sz="1200" dirty="0"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12204" y="4907367"/>
            <a:ext cx="3683338" cy="119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400" spc="100">
                <a:solidFill>
                  <a:prstClr val="black">
                    <a:lumMod val="50000"/>
                    <a:lumOff val="50000"/>
                  </a:prst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defRPr>
            </a:lvl1pPr>
          </a:lstStyle>
          <a:p>
            <a:pPr algn="l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Vivamus Quam Dolor, Tempor Ac Gravida Sit Amet, Porta Fermentum Magna. Aliquam Euismod.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US" altLang="zh-CN" sz="1200" dirty="0"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l"/>
            <a:endParaRPr lang="en-US" altLang="zh-CN" sz="1200" dirty="0"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3" name="组合 25"/>
          <p:cNvGrpSpPr/>
          <p:nvPr/>
        </p:nvGrpSpPr>
        <p:grpSpPr>
          <a:xfrm>
            <a:off x="5949614" y="3252782"/>
            <a:ext cx="371012" cy="372325"/>
            <a:chOff x="4511676" y="1389063"/>
            <a:chExt cx="449263" cy="450850"/>
          </a:xfrm>
          <a:solidFill>
            <a:schemeClr val="bg1"/>
          </a:solidFill>
        </p:grpSpPr>
        <p:sp>
          <p:nvSpPr>
            <p:cNvPr id="44" name="Freeform 62"/>
            <p:cNvSpPr>
              <a:spLocks noEditPoints="1"/>
            </p:cNvSpPr>
            <p:nvPr/>
          </p:nvSpPr>
          <p:spPr bwMode="auto">
            <a:xfrm>
              <a:off x="4511676" y="1389063"/>
              <a:ext cx="449263" cy="450850"/>
            </a:xfrm>
            <a:custGeom>
              <a:avLst/>
              <a:gdLst>
                <a:gd name="T0" fmla="*/ 78 w 190"/>
                <a:gd name="T1" fmla="*/ 190 h 190"/>
                <a:gd name="T2" fmla="*/ 63 w 190"/>
                <a:gd name="T3" fmla="*/ 156 h 190"/>
                <a:gd name="T4" fmla="*/ 16 w 190"/>
                <a:gd name="T5" fmla="*/ 150 h 190"/>
                <a:gd name="T6" fmla="*/ 29 w 190"/>
                <a:gd name="T7" fmla="*/ 116 h 190"/>
                <a:gd name="T8" fmla="*/ 0 w 190"/>
                <a:gd name="T9" fmla="*/ 78 h 190"/>
                <a:gd name="T10" fmla="*/ 33 w 190"/>
                <a:gd name="T11" fmla="*/ 63 h 190"/>
                <a:gd name="T12" fmla="*/ 39 w 190"/>
                <a:gd name="T13" fmla="*/ 16 h 190"/>
                <a:gd name="T14" fmla="*/ 74 w 190"/>
                <a:gd name="T15" fmla="*/ 29 h 190"/>
                <a:gd name="T16" fmla="*/ 111 w 190"/>
                <a:gd name="T17" fmla="*/ 0 h 190"/>
                <a:gd name="T18" fmla="*/ 126 w 190"/>
                <a:gd name="T19" fmla="*/ 33 h 190"/>
                <a:gd name="T20" fmla="*/ 174 w 190"/>
                <a:gd name="T21" fmla="*/ 39 h 190"/>
                <a:gd name="T22" fmla="*/ 160 w 190"/>
                <a:gd name="T23" fmla="*/ 73 h 190"/>
                <a:gd name="T24" fmla="*/ 190 w 190"/>
                <a:gd name="T25" fmla="*/ 111 h 190"/>
                <a:gd name="T26" fmla="*/ 156 w 190"/>
                <a:gd name="T27" fmla="*/ 126 h 190"/>
                <a:gd name="T28" fmla="*/ 150 w 190"/>
                <a:gd name="T29" fmla="*/ 173 h 190"/>
                <a:gd name="T30" fmla="*/ 116 w 190"/>
                <a:gd name="T31" fmla="*/ 160 h 190"/>
                <a:gd name="T32" fmla="*/ 85 w 190"/>
                <a:gd name="T33" fmla="*/ 182 h 190"/>
                <a:gd name="T34" fmla="*/ 109 w 190"/>
                <a:gd name="T35" fmla="*/ 154 h 190"/>
                <a:gd name="T36" fmla="*/ 125 w 190"/>
                <a:gd name="T37" fmla="*/ 148 h 190"/>
                <a:gd name="T38" fmla="*/ 150 w 190"/>
                <a:gd name="T39" fmla="*/ 163 h 190"/>
                <a:gd name="T40" fmla="*/ 147 w 190"/>
                <a:gd name="T41" fmla="*/ 127 h 190"/>
                <a:gd name="T42" fmla="*/ 153 w 190"/>
                <a:gd name="T43" fmla="*/ 111 h 190"/>
                <a:gd name="T44" fmla="*/ 182 w 190"/>
                <a:gd name="T45" fmla="*/ 104 h 190"/>
                <a:gd name="T46" fmla="*/ 154 w 190"/>
                <a:gd name="T47" fmla="*/ 80 h 190"/>
                <a:gd name="T48" fmla="*/ 148 w 190"/>
                <a:gd name="T49" fmla="*/ 65 h 190"/>
                <a:gd name="T50" fmla="*/ 163 w 190"/>
                <a:gd name="T51" fmla="*/ 40 h 190"/>
                <a:gd name="T52" fmla="*/ 127 w 190"/>
                <a:gd name="T53" fmla="*/ 43 h 190"/>
                <a:gd name="T54" fmla="*/ 111 w 190"/>
                <a:gd name="T55" fmla="*/ 36 h 190"/>
                <a:gd name="T56" fmla="*/ 104 w 190"/>
                <a:gd name="T57" fmla="*/ 8 h 190"/>
                <a:gd name="T58" fmla="*/ 81 w 190"/>
                <a:gd name="T59" fmla="*/ 35 h 190"/>
                <a:gd name="T60" fmla="*/ 65 w 190"/>
                <a:gd name="T61" fmla="*/ 41 h 190"/>
                <a:gd name="T62" fmla="*/ 40 w 190"/>
                <a:gd name="T63" fmla="*/ 26 h 190"/>
                <a:gd name="T64" fmla="*/ 43 w 190"/>
                <a:gd name="T65" fmla="*/ 63 h 190"/>
                <a:gd name="T66" fmla="*/ 36 w 190"/>
                <a:gd name="T67" fmla="*/ 78 h 190"/>
                <a:gd name="T68" fmla="*/ 8 w 190"/>
                <a:gd name="T69" fmla="*/ 85 h 190"/>
                <a:gd name="T70" fmla="*/ 35 w 190"/>
                <a:gd name="T71" fmla="*/ 109 h 190"/>
                <a:gd name="T72" fmla="*/ 42 w 190"/>
                <a:gd name="T73" fmla="*/ 124 h 190"/>
                <a:gd name="T74" fmla="*/ 27 w 190"/>
                <a:gd name="T75" fmla="*/ 149 h 190"/>
                <a:gd name="T76" fmla="*/ 63 w 190"/>
                <a:gd name="T77" fmla="*/ 147 h 190"/>
                <a:gd name="T78" fmla="*/ 78 w 190"/>
                <a:gd name="T79" fmla="*/ 153 h 190"/>
                <a:gd name="T80" fmla="*/ 85 w 190"/>
                <a:gd name="T81" fmla="*/ 18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190">
                  <a:moveTo>
                    <a:pt x="111" y="190"/>
                  </a:moveTo>
                  <a:cubicBezTo>
                    <a:pt x="78" y="190"/>
                    <a:pt x="78" y="190"/>
                    <a:pt x="78" y="19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59"/>
                    <a:pt x="67" y="158"/>
                    <a:pt x="63" y="156"/>
                  </a:cubicBezTo>
                  <a:cubicBezTo>
                    <a:pt x="39" y="173"/>
                    <a:pt x="39" y="173"/>
                    <a:pt x="39" y="173"/>
                  </a:cubicBezTo>
                  <a:cubicBezTo>
                    <a:pt x="16" y="150"/>
                    <a:pt x="16" y="150"/>
                    <a:pt x="16" y="150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2" y="123"/>
                    <a:pt x="30" y="119"/>
                    <a:pt x="29" y="11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0" y="70"/>
                    <a:pt x="32" y="67"/>
                    <a:pt x="33" y="6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7" y="32"/>
                    <a:pt x="70" y="30"/>
                    <a:pt x="74" y="29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20" y="30"/>
                    <a:pt x="123" y="32"/>
                    <a:pt x="126" y="33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8" y="67"/>
                    <a:pt x="159" y="70"/>
                    <a:pt x="160" y="73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9" y="119"/>
                    <a:pt x="158" y="123"/>
                    <a:pt x="156" y="126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50" y="173"/>
                    <a:pt x="150" y="173"/>
                    <a:pt x="150" y="173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3" y="158"/>
                    <a:pt x="120" y="159"/>
                    <a:pt x="116" y="160"/>
                  </a:cubicBezTo>
                  <a:lnTo>
                    <a:pt x="111" y="190"/>
                  </a:lnTo>
                  <a:close/>
                  <a:moveTo>
                    <a:pt x="85" y="182"/>
                  </a:moveTo>
                  <a:cubicBezTo>
                    <a:pt x="104" y="182"/>
                    <a:pt x="104" y="182"/>
                    <a:pt x="104" y="182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16" y="152"/>
                    <a:pt x="120" y="150"/>
                    <a:pt x="125" y="148"/>
                  </a:cubicBezTo>
                  <a:cubicBezTo>
                    <a:pt x="127" y="147"/>
                    <a:pt x="127" y="147"/>
                    <a:pt x="127" y="147"/>
                  </a:cubicBezTo>
                  <a:cubicBezTo>
                    <a:pt x="150" y="163"/>
                    <a:pt x="150" y="163"/>
                    <a:pt x="150" y="163"/>
                  </a:cubicBezTo>
                  <a:cubicBezTo>
                    <a:pt x="163" y="149"/>
                    <a:pt x="163" y="149"/>
                    <a:pt x="163" y="149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8" y="124"/>
                    <a:pt x="148" y="124"/>
                    <a:pt x="148" y="124"/>
                  </a:cubicBezTo>
                  <a:cubicBezTo>
                    <a:pt x="150" y="120"/>
                    <a:pt x="152" y="116"/>
                    <a:pt x="153" y="111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3" y="78"/>
                    <a:pt x="153" y="78"/>
                    <a:pt x="153" y="78"/>
                  </a:cubicBezTo>
                  <a:cubicBezTo>
                    <a:pt x="152" y="73"/>
                    <a:pt x="150" y="69"/>
                    <a:pt x="148" y="65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0" y="39"/>
                    <a:pt x="116" y="37"/>
                    <a:pt x="111" y="36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4" y="37"/>
                    <a:pt x="69" y="39"/>
                    <a:pt x="65" y="41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9"/>
                    <a:pt x="37" y="74"/>
                    <a:pt x="36" y="78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7" y="116"/>
                    <a:pt x="39" y="120"/>
                    <a:pt x="42" y="124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5" y="148"/>
                    <a:pt x="65" y="148"/>
                    <a:pt x="65" y="148"/>
                  </a:cubicBezTo>
                  <a:cubicBezTo>
                    <a:pt x="69" y="150"/>
                    <a:pt x="74" y="152"/>
                    <a:pt x="78" y="153"/>
                  </a:cubicBezTo>
                  <a:cubicBezTo>
                    <a:pt x="81" y="154"/>
                    <a:pt x="81" y="154"/>
                    <a:pt x="81" y="154"/>
                  </a:cubicBezTo>
                  <a:lnTo>
                    <a:pt x="85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371" tIns="45686" rIns="91371" bIns="45686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5" name="Freeform 63"/>
            <p:cNvSpPr>
              <a:spLocks noEditPoints="1"/>
            </p:cNvSpPr>
            <p:nvPr/>
          </p:nvSpPr>
          <p:spPr bwMode="auto">
            <a:xfrm>
              <a:off x="4670426" y="1549401"/>
              <a:ext cx="131763" cy="131763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8 w 56"/>
                <a:gd name="T9" fmla="*/ 56 h 56"/>
                <a:gd name="T10" fmla="*/ 28 w 56"/>
                <a:gd name="T11" fmla="*/ 4 h 56"/>
                <a:gd name="T12" fmla="*/ 4 w 56"/>
                <a:gd name="T13" fmla="*/ 28 h 56"/>
                <a:gd name="T14" fmla="*/ 28 w 56"/>
                <a:gd name="T15" fmla="*/ 52 h 56"/>
                <a:gd name="T16" fmla="*/ 52 w 56"/>
                <a:gd name="T17" fmla="*/ 28 h 56"/>
                <a:gd name="T18" fmla="*/ 28 w 56"/>
                <a:gd name="T19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2" y="56"/>
                    <a:pt x="0" y="43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43"/>
                    <a:pt x="43" y="56"/>
                    <a:pt x="28" y="56"/>
                  </a:cubicBezTo>
                  <a:close/>
                  <a:moveTo>
                    <a:pt x="28" y="4"/>
                  </a:moveTo>
                  <a:cubicBezTo>
                    <a:pt x="15" y="4"/>
                    <a:pt x="4" y="14"/>
                    <a:pt x="4" y="28"/>
                  </a:cubicBezTo>
                  <a:cubicBezTo>
                    <a:pt x="4" y="41"/>
                    <a:pt x="15" y="52"/>
                    <a:pt x="28" y="52"/>
                  </a:cubicBezTo>
                  <a:cubicBezTo>
                    <a:pt x="41" y="52"/>
                    <a:pt x="52" y="41"/>
                    <a:pt x="52" y="28"/>
                  </a:cubicBezTo>
                  <a:cubicBezTo>
                    <a:pt x="52" y="14"/>
                    <a:pt x="41" y="4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371" tIns="45686" rIns="91371" bIns="45686" numCol="1" anchor="t" anchorCtr="0" compatLnSpc="1"/>
            <a:lstStyle/>
            <a:p>
              <a:endParaRPr lang="zh-CN" altLang="en-US" sz="1400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6961619" y="2029392"/>
            <a:ext cx="205891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Key Words Here</a:t>
            </a:r>
            <a:endParaRPr lang="en-US" altLang="zh-CN" sz="12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572394" y="4563730"/>
            <a:ext cx="205891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Key Words Here</a:t>
            </a:r>
          </a:p>
        </p:txBody>
      </p:sp>
      <p:grpSp>
        <p:nvGrpSpPr>
          <p:cNvPr id="48" name="组合 30"/>
          <p:cNvGrpSpPr/>
          <p:nvPr/>
        </p:nvGrpSpPr>
        <p:grpSpPr>
          <a:xfrm>
            <a:off x="5452712" y="4576729"/>
            <a:ext cx="227639" cy="240135"/>
            <a:chOff x="2720976" y="3214688"/>
            <a:chExt cx="404813" cy="427038"/>
          </a:xfrm>
          <a:solidFill>
            <a:srgbClr val="2165C9"/>
          </a:solidFill>
        </p:grpSpPr>
        <p:sp>
          <p:nvSpPr>
            <p:cNvPr id="49" name="Freeform 104"/>
            <p:cNvSpPr>
              <a:spLocks noEditPoints="1"/>
            </p:cNvSpPr>
            <p:nvPr/>
          </p:nvSpPr>
          <p:spPr bwMode="auto">
            <a:xfrm>
              <a:off x="2720976" y="3214688"/>
              <a:ext cx="404813" cy="427038"/>
            </a:xfrm>
            <a:custGeom>
              <a:avLst/>
              <a:gdLst>
                <a:gd name="T0" fmla="*/ 121 w 171"/>
                <a:gd name="T1" fmla="*/ 180 h 180"/>
                <a:gd name="T2" fmla="*/ 121 w 171"/>
                <a:gd name="T3" fmla="*/ 144 h 180"/>
                <a:gd name="T4" fmla="*/ 74 w 171"/>
                <a:gd name="T5" fmla="*/ 129 h 180"/>
                <a:gd name="T6" fmla="*/ 52 w 171"/>
                <a:gd name="T7" fmla="*/ 96 h 180"/>
                <a:gd name="T8" fmla="*/ 4 w 171"/>
                <a:gd name="T9" fmla="*/ 64 h 180"/>
                <a:gd name="T10" fmla="*/ 0 w 171"/>
                <a:gd name="T11" fmla="*/ 64 h 180"/>
                <a:gd name="T12" fmla="*/ 0 w 171"/>
                <a:gd name="T13" fmla="*/ 36 h 180"/>
                <a:gd name="T14" fmla="*/ 4 w 171"/>
                <a:gd name="T15" fmla="*/ 36 h 180"/>
                <a:gd name="T16" fmla="*/ 54 w 171"/>
                <a:gd name="T17" fmla="*/ 52 h 180"/>
                <a:gd name="T18" fmla="*/ 77 w 171"/>
                <a:gd name="T19" fmla="*/ 84 h 180"/>
                <a:gd name="T20" fmla="*/ 121 w 171"/>
                <a:gd name="T21" fmla="*/ 116 h 180"/>
                <a:gd name="T22" fmla="*/ 121 w 171"/>
                <a:gd name="T23" fmla="*/ 64 h 180"/>
                <a:gd name="T24" fmla="*/ 88 w 171"/>
                <a:gd name="T25" fmla="*/ 78 h 180"/>
                <a:gd name="T26" fmla="*/ 84 w 171"/>
                <a:gd name="T27" fmla="*/ 82 h 180"/>
                <a:gd name="T28" fmla="*/ 81 w 171"/>
                <a:gd name="T29" fmla="*/ 77 h 180"/>
                <a:gd name="T30" fmla="*/ 71 w 171"/>
                <a:gd name="T31" fmla="*/ 59 h 180"/>
                <a:gd name="T32" fmla="*/ 69 w 171"/>
                <a:gd name="T33" fmla="*/ 56 h 180"/>
                <a:gd name="T34" fmla="*/ 71 w 171"/>
                <a:gd name="T35" fmla="*/ 54 h 180"/>
                <a:gd name="T36" fmla="*/ 74 w 171"/>
                <a:gd name="T37" fmla="*/ 52 h 180"/>
                <a:gd name="T38" fmla="*/ 121 w 171"/>
                <a:gd name="T39" fmla="*/ 36 h 180"/>
                <a:gd name="T40" fmla="*/ 121 w 171"/>
                <a:gd name="T41" fmla="*/ 0 h 180"/>
                <a:gd name="T42" fmla="*/ 171 w 171"/>
                <a:gd name="T43" fmla="*/ 50 h 180"/>
                <a:gd name="T44" fmla="*/ 130 w 171"/>
                <a:gd name="T45" fmla="*/ 90 h 180"/>
                <a:gd name="T46" fmla="*/ 171 w 171"/>
                <a:gd name="T47" fmla="*/ 130 h 180"/>
                <a:gd name="T48" fmla="*/ 121 w 171"/>
                <a:gd name="T49" fmla="*/ 180 h 180"/>
                <a:gd name="T50" fmla="*/ 8 w 171"/>
                <a:gd name="T51" fmla="*/ 56 h 180"/>
                <a:gd name="T52" fmla="*/ 59 w 171"/>
                <a:gd name="T53" fmla="*/ 93 h 180"/>
                <a:gd name="T54" fmla="*/ 79 w 171"/>
                <a:gd name="T55" fmla="*/ 122 h 180"/>
                <a:gd name="T56" fmla="*/ 125 w 171"/>
                <a:gd name="T57" fmla="*/ 137 h 180"/>
                <a:gd name="T58" fmla="*/ 129 w 171"/>
                <a:gd name="T59" fmla="*/ 137 h 180"/>
                <a:gd name="T60" fmla="*/ 129 w 171"/>
                <a:gd name="T61" fmla="*/ 161 h 180"/>
                <a:gd name="T62" fmla="*/ 159 w 171"/>
                <a:gd name="T63" fmla="*/ 130 h 180"/>
                <a:gd name="T64" fmla="*/ 129 w 171"/>
                <a:gd name="T65" fmla="*/ 100 h 180"/>
                <a:gd name="T66" fmla="*/ 129 w 171"/>
                <a:gd name="T67" fmla="*/ 124 h 180"/>
                <a:gd name="T68" fmla="*/ 125 w 171"/>
                <a:gd name="T69" fmla="*/ 124 h 180"/>
                <a:gd name="T70" fmla="*/ 70 w 171"/>
                <a:gd name="T71" fmla="*/ 87 h 180"/>
                <a:gd name="T72" fmla="*/ 49 w 171"/>
                <a:gd name="T73" fmla="*/ 58 h 180"/>
                <a:gd name="T74" fmla="*/ 8 w 171"/>
                <a:gd name="T75" fmla="*/ 44 h 180"/>
                <a:gd name="T76" fmla="*/ 8 w 171"/>
                <a:gd name="T77" fmla="*/ 56 h 180"/>
                <a:gd name="T78" fmla="*/ 125 w 171"/>
                <a:gd name="T79" fmla="*/ 56 h 180"/>
                <a:gd name="T80" fmla="*/ 129 w 171"/>
                <a:gd name="T81" fmla="*/ 56 h 180"/>
                <a:gd name="T82" fmla="*/ 129 w 171"/>
                <a:gd name="T83" fmla="*/ 80 h 180"/>
                <a:gd name="T84" fmla="*/ 159 w 171"/>
                <a:gd name="T85" fmla="*/ 50 h 180"/>
                <a:gd name="T86" fmla="*/ 129 w 171"/>
                <a:gd name="T87" fmla="*/ 19 h 180"/>
                <a:gd name="T88" fmla="*/ 129 w 171"/>
                <a:gd name="T89" fmla="*/ 44 h 180"/>
                <a:gd name="T90" fmla="*/ 125 w 171"/>
                <a:gd name="T91" fmla="*/ 44 h 180"/>
                <a:gd name="T92" fmla="*/ 79 w 171"/>
                <a:gd name="T93" fmla="*/ 58 h 180"/>
                <a:gd name="T94" fmla="*/ 86 w 171"/>
                <a:gd name="T95" fmla="*/ 68 h 180"/>
                <a:gd name="T96" fmla="*/ 125 w 171"/>
                <a:gd name="T97" fmla="*/ 5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1" h="180">
                  <a:moveTo>
                    <a:pt x="121" y="180"/>
                  </a:moveTo>
                  <a:cubicBezTo>
                    <a:pt x="121" y="144"/>
                    <a:pt x="121" y="144"/>
                    <a:pt x="121" y="144"/>
                  </a:cubicBezTo>
                  <a:cubicBezTo>
                    <a:pt x="101" y="144"/>
                    <a:pt x="86" y="139"/>
                    <a:pt x="74" y="129"/>
                  </a:cubicBezTo>
                  <a:cubicBezTo>
                    <a:pt x="63" y="119"/>
                    <a:pt x="57" y="108"/>
                    <a:pt x="52" y="96"/>
                  </a:cubicBezTo>
                  <a:cubicBezTo>
                    <a:pt x="42" y="78"/>
                    <a:pt x="35" y="64"/>
                    <a:pt x="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25" y="36"/>
                    <a:pt x="42" y="41"/>
                    <a:pt x="54" y="52"/>
                  </a:cubicBezTo>
                  <a:cubicBezTo>
                    <a:pt x="65" y="61"/>
                    <a:pt x="71" y="73"/>
                    <a:pt x="77" y="84"/>
                  </a:cubicBezTo>
                  <a:cubicBezTo>
                    <a:pt x="86" y="102"/>
                    <a:pt x="92" y="115"/>
                    <a:pt x="121" y="116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01" y="65"/>
                    <a:pt x="93" y="71"/>
                    <a:pt x="88" y="78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78" y="71"/>
                    <a:pt x="75" y="65"/>
                    <a:pt x="71" y="59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2" y="53"/>
                    <a:pt x="73" y="52"/>
                    <a:pt x="74" y="52"/>
                  </a:cubicBezTo>
                  <a:cubicBezTo>
                    <a:pt x="86" y="42"/>
                    <a:pt x="101" y="36"/>
                    <a:pt x="121" y="3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71" y="50"/>
                    <a:pt x="171" y="50"/>
                    <a:pt x="171" y="5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71" y="130"/>
                    <a:pt x="171" y="130"/>
                    <a:pt x="171" y="130"/>
                  </a:cubicBezTo>
                  <a:lnTo>
                    <a:pt x="121" y="180"/>
                  </a:lnTo>
                  <a:close/>
                  <a:moveTo>
                    <a:pt x="8" y="56"/>
                  </a:moveTo>
                  <a:cubicBezTo>
                    <a:pt x="41" y="57"/>
                    <a:pt x="49" y="74"/>
                    <a:pt x="59" y="93"/>
                  </a:cubicBezTo>
                  <a:cubicBezTo>
                    <a:pt x="64" y="103"/>
                    <a:pt x="69" y="114"/>
                    <a:pt x="79" y="122"/>
                  </a:cubicBezTo>
                  <a:cubicBezTo>
                    <a:pt x="90" y="132"/>
                    <a:pt x="105" y="137"/>
                    <a:pt x="125" y="137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59" y="130"/>
                    <a:pt x="159" y="130"/>
                    <a:pt x="159" y="130"/>
                  </a:cubicBezTo>
                  <a:cubicBezTo>
                    <a:pt x="129" y="100"/>
                    <a:pt x="129" y="100"/>
                    <a:pt x="129" y="100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88" y="124"/>
                    <a:pt x="80" y="107"/>
                    <a:pt x="70" y="87"/>
                  </a:cubicBezTo>
                  <a:cubicBezTo>
                    <a:pt x="64" y="77"/>
                    <a:pt x="59" y="66"/>
                    <a:pt x="49" y="58"/>
                  </a:cubicBezTo>
                  <a:cubicBezTo>
                    <a:pt x="39" y="49"/>
                    <a:pt x="25" y="44"/>
                    <a:pt x="8" y="44"/>
                  </a:cubicBezTo>
                  <a:lnTo>
                    <a:pt x="8" y="56"/>
                  </a:lnTo>
                  <a:close/>
                  <a:moveTo>
                    <a:pt x="125" y="56"/>
                  </a:moveTo>
                  <a:cubicBezTo>
                    <a:pt x="129" y="56"/>
                    <a:pt x="129" y="56"/>
                    <a:pt x="129" y="56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05" y="44"/>
                    <a:pt x="90" y="48"/>
                    <a:pt x="79" y="58"/>
                  </a:cubicBezTo>
                  <a:cubicBezTo>
                    <a:pt x="82" y="61"/>
                    <a:pt x="84" y="65"/>
                    <a:pt x="86" y="68"/>
                  </a:cubicBezTo>
                  <a:cubicBezTo>
                    <a:pt x="95" y="60"/>
                    <a:pt x="107" y="56"/>
                    <a:pt x="125" y="56"/>
                  </a:cubicBezTo>
                  <a:close/>
                </a:path>
              </a:pathLst>
            </a:custGeom>
            <a:solidFill>
              <a:srgbClr val="2165C9"/>
            </a:solidFill>
            <a:ln w="9525">
              <a:solidFill>
                <a:srgbClr val="2165C9"/>
              </a:solidFill>
              <a:round/>
            </a:ln>
          </p:spPr>
          <p:txBody>
            <a:bodyPr vert="horz" wrap="square" lIns="91371" tIns="45686" rIns="91371" bIns="45686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50" name="Freeform 105"/>
            <p:cNvSpPr>
              <a:spLocks noEditPoints="1"/>
            </p:cNvSpPr>
            <p:nvPr/>
          </p:nvSpPr>
          <p:spPr bwMode="auto">
            <a:xfrm>
              <a:off x="2725738" y="3455988"/>
              <a:ext cx="130175" cy="98425"/>
            </a:xfrm>
            <a:custGeom>
              <a:avLst/>
              <a:gdLst>
                <a:gd name="T0" fmla="*/ 2 w 55"/>
                <a:gd name="T1" fmla="*/ 41 h 41"/>
                <a:gd name="T2" fmla="*/ 0 w 55"/>
                <a:gd name="T3" fmla="*/ 41 h 41"/>
                <a:gd name="T4" fmla="*/ 0 w 55"/>
                <a:gd name="T5" fmla="*/ 16 h 41"/>
                <a:gd name="T6" fmla="*/ 2 w 55"/>
                <a:gd name="T7" fmla="*/ 16 h 41"/>
                <a:gd name="T8" fmla="*/ 40 w 55"/>
                <a:gd name="T9" fmla="*/ 2 h 41"/>
                <a:gd name="T10" fmla="*/ 42 w 55"/>
                <a:gd name="T11" fmla="*/ 0 h 41"/>
                <a:gd name="T12" fmla="*/ 43 w 55"/>
                <a:gd name="T13" fmla="*/ 2 h 41"/>
                <a:gd name="T14" fmla="*/ 54 w 55"/>
                <a:gd name="T15" fmla="*/ 20 h 41"/>
                <a:gd name="T16" fmla="*/ 55 w 55"/>
                <a:gd name="T17" fmla="*/ 22 h 41"/>
                <a:gd name="T18" fmla="*/ 54 w 55"/>
                <a:gd name="T19" fmla="*/ 23 h 41"/>
                <a:gd name="T20" fmla="*/ 51 w 55"/>
                <a:gd name="T21" fmla="*/ 25 h 41"/>
                <a:gd name="T22" fmla="*/ 2 w 55"/>
                <a:gd name="T23" fmla="*/ 41 h 41"/>
                <a:gd name="T24" fmla="*/ 4 w 55"/>
                <a:gd name="T25" fmla="*/ 20 h 41"/>
                <a:gd name="T26" fmla="*/ 4 w 55"/>
                <a:gd name="T27" fmla="*/ 37 h 41"/>
                <a:gd name="T28" fmla="*/ 49 w 55"/>
                <a:gd name="T29" fmla="*/ 22 h 41"/>
                <a:gd name="T30" fmla="*/ 50 w 55"/>
                <a:gd name="T31" fmla="*/ 21 h 41"/>
                <a:gd name="T32" fmla="*/ 41 w 55"/>
                <a:gd name="T33" fmla="*/ 7 h 41"/>
                <a:gd name="T34" fmla="*/ 4 w 55"/>
                <a:gd name="T3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41">
                  <a:moveTo>
                    <a:pt x="2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0" y="16"/>
                    <a:pt x="32" y="12"/>
                    <a:pt x="40" y="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6" y="8"/>
                    <a:pt x="50" y="14"/>
                    <a:pt x="54" y="20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2" y="24"/>
                    <a:pt x="51" y="25"/>
                  </a:cubicBezTo>
                  <a:cubicBezTo>
                    <a:pt x="39" y="35"/>
                    <a:pt x="23" y="41"/>
                    <a:pt x="2" y="41"/>
                  </a:cubicBezTo>
                  <a:close/>
                  <a:moveTo>
                    <a:pt x="4" y="20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23" y="36"/>
                    <a:pt x="37" y="31"/>
                    <a:pt x="49" y="22"/>
                  </a:cubicBezTo>
                  <a:cubicBezTo>
                    <a:pt x="49" y="22"/>
                    <a:pt x="49" y="21"/>
                    <a:pt x="50" y="21"/>
                  </a:cubicBezTo>
                  <a:cubicBezTo>
                    <a:pt x="46" y="16"/>
                    <a:pt x="44" y="11"/>
                    <a:pt x="41" y="7"/>
                  </a:cubicBezTo>
                  <a:cubicBezTo>
                    <a:pt x="32" y="16"/>
                    <a:pt x="21" y="20"/>
                    <a:pt x="4" y="20"/>
                  </a:cubicBezTo>
                  <a:close/>
                </a:path>
              </a:pathLst>
            </a:custGeom>
            <a:grpFill/>
            <a:ln w="9525">
              <a:solidFill>
                <a:srgbClr val="2165C9"/>
              </a:solidFill>
              <a:round/>
            </a:ln>
          </p:spPr>
          <p:txBody>
            <a:bodyPr vert="horz" wrap="square" lIns="91371" tIns="45686" rIns="91371" bIns="45686" numCol="1" anchor="t" anchorCtr="0" compatLnSpc="1"/>
            <a:lstStyle/>
            <a:p>
              <a:endParaRPr lang="zh-CN" altLang="en-US" sz="1400"/>
            </a:p>
          </p:txBody>
        </p:sp>
      </p:grpSp>
      <p:grpSp>
        <p:nvGrpSpPr>
          <p:cNvPr id="51" name="组合 33"/>
          <p:cNvGrpSpPr/>
          <p:nvPr/>
        </p:nvGrpSpPr>
        <p:grpSpPr>
          <a:xfrm>
            <a:off x="6656044" y="2067917"/>
            <a:ext cx="210140" cy="229781"/>
            <a:chOff x="6383338" y="3238501"/>
            <a:chExt cx="339725" cy="371475"/>
          </a:xfrm>
          <a:solidFill>
            <a:srgbClr val="24B0D2"/>
          </a:solidFill>
        </p:grpSpPr>
        <p:sp>
          <p:nvSpPr>
            <p:cNvPr id="52" name="Freeform 125"/>
            <p:cNvSpPr>
              <a:spLocks noEditPoints="1"/>
            </p:cNvSpPr>
            <p:nvPr/>
          </p:nvSpPr>
          <p:spPr bwMode="auto">
            <a:xfrm>
              <a:off x="6383338" y="3541713"/>
              <a:ext cx="339725" cy="68263"/>
            </a:xfrm>
            <a:custGeom>
              <a:avLst/>
              <a:gdLst>
                <a:gd name="T0" fmla="*/ 128 w 143"/>
                <a:gd name="T1" fmla="*/ 29 h 29"/>
                <a:gd name="T2" fmla="*/ 14 w 143"/>
                <a:gd name="T3" fmla="*/ 29 h 29"/>
                <a:gd name="T4" fmla="*/ 0 w 143"/>
                <a:gd name="T5" fmla="*/ 15 h 29"/>
                <a:gd name="T6" fmla="*/ 14 w 143"/>
                <a:gd name="T7" fmla="*/ 0 h 29"/>
                <a:gd name="T8" fmla="*/ 54 w 143"/>
                <a:gd name="T9" fmla="*/ 0 h 29"/>
                <a:gd name="T10" fmla="*/ 58 w 143"/>
                <a:gd name="T11" fmla="*/ 7 h 29"/>
                <a:gd name="T12" fmla="*/ 71 w 143"/>
                <a:gd name="T13" fmla="*/ 16 h 29"/>
                <a:gd name="T14" fmla="*/ 84 w 143"/>
                <a:gd name="T15" fmla="*/ 7 h 29"/>
                <a:gd name="T16" fmla="*/ 88 w 143"/>
                <a:gd name="T17" fmla="*/ 0 h 29"/>
                <a:gd name="T18" fmla="*/ 128 w 143"/>
                <a:gd name="T19" fmla="*/ 0 h 29"/>
                <a:gd name="T20" fmla="*/ 143 w 143"/>
                <a:gd name="T21" fmla="*/ 15 h 29"/>
                <a:gd name="T22" fmla="*/ 128 w 143"/>
                <a:gd name="T23" fmla="*/ 29 h 29"/>
                <a:gd name="T24" fmla="*/ 14 w 143"/>
                <a:gd name="T25" fmla="*/ 4 h 29"/>
                <a:gd name="T26" fmla="*/ 4 w 143"/>
                <a:gd name="T27" fmla="*/ 15 h 29"/>
                <a:gd name="T28" fmla="*/ 14 w 143"/>
                <a:gd name="T29" fmla="*/ 25 h 29"/>
                <a:gd name="T30" fmla="*/ 128 w 143"/>
                <a:gd name="T31" fmla="*/ 25 h 29"/>
                <a:gd name="T32" fmla="*/ 139 w 143"/>
                <a:gd name="T33" fmla="*/ 15 h 29"/>
                <a:gd name="T34" fmla="*/ 128 w 143"/>
                <a:gd name="T35" fmla="*/ 4 h 29"/>
                <a:gd name="T36" fmla="*/ 91 w 143"/>
                <a:gd name="T37" fmla="*/ 4 h 29"/>
                <a:gd name="T38" fmla="*/ 88 w 143"/>
                <a:gd name="T39" fmla="*/ 9 h 29"/>
                <a:gd name="T40" fmla="*/ 71 w 143"/>
                <a:gd name="T41" fmla="*/ 20 h 29"/>
                <a:gd name="T42" fmla="*/ 55 w 143"/>
                <a:gd name="T43" fmla="*/ 9 h 29"/>
                <a:gd name="T44" fmla="*/ 52 w 143"/>
                <a:gd name="T45" fmla="*/ 4 h 29"/>
                <a:gd name="T46" fmla="*/ 14 w 143"/>
                <a:gd name="T4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29">
                  <a:moveTo>
                    <a:pt x="128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1" y="13"/>
                    <a:pt x="66" y="16"/>
                    <a:pt x="71" y="16"/>
                  </a:cubicBezTo>
                  <a:cubicBezTo>
                    <a:pt x="76" y="16"/>
                    <a:pt x="81" y="13"/>
                    <a:pt x="84" y="7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6" y="0"/>
                    <a:pt x="143" y="6"/>
                    <a:pt x="143" y="15"/>
                  </a:cubicBezTo>
                  <a:cubicBezTo>
                    <a:pt x="143" y="23"/>
                    <a:pt x="136" y="29"/>
                    <a:pt x="128" y="29"/>
                  </a:cubicBezTo>
                  <a:close/>
                  <a:moveTo>
                    <a:pt x="14" y="4"/>
                  </a:moveTo>
                  <a:cubicBezTo>
                    <a:pt x="8" y="4"/>
                    <a:pt x="4" y="9"/>
                    <a:pt x="4" y="15"/>
                  </a:cubicBezTo>
                  <a:cubicBezTo>
                    <a:pt x="4" y="20"/>
                    <a:pt x="8" y="25"/>
                    <a:pt x="14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34" y="25"/>
                    <a:pt x="139" y="20"/>
                    <a:pt x="139" y="15"/>
                  </a:cubicBezTo>
                  <a:cubicBezTo>
                    <a:pt x="139" y="9"/>
                    <a:pt x="134" y="4"/>
                    <a:pt x="128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4" y="16"/>
                    <a:pt x="78" y="20"/>
                    <a:pt x="71" y="20"/>
                  </a:cubicBezTo>
                  <a:cubicBezTo>
                    <a:pt x="65" y="20"/>
                    <a:pt x="59" y="16"/>
                    <a:pt x="55" y="9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14" y="4"/>
                  </a:lnTo>
                  <a:close/>
                </a:path>
              </a:pathLst>
            </a:custGeom>
            <a:grpFill/>
            <a:ln w="9525">
              <a:solidFill>
                <a:srgbClr val="2165C9"/>
              </a:solidFill>
              <a:round/>
            </a:ln>
          </p:spPr>
          <p:txBody>
            <a:bodyPr vert="horz" wrap="square" lIns="91371" tIns="45686" rIns="91371" bIns="45686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53" name="Freeform 126"/>
            <p:cNvSpPr>
              <a:spLocks noEditPoints="1"/>
            </p:cNvSpPr>
            <p:nvPr/>
          </p:nvSpPr>
          <p:spPr bwMode="auto">
            <a:xfrm>
              <a:off x="6438901" y="3238501"/>
              <a:ext cx="227013" cy="303213"/>
            </a:xfrm>
            <a:custGeom>
              <a:avLst/>
              <a:gdLst>
                <a:gd name="T0" fmla="*/ 48 w 96"/>
                <a:gd name="T1" fmla="*/ 128 h 128"/>
                <a:gd name="T2" fmla="*/ 38 w 96"/>
                <a:gd name="T3" fmla="*/ 122 h 128"/>
                <a:gd name="T4" fmla="*/ 3 w 96"/>
                <a:gd name="T5" fmla="*/ 60 h 128"/>
                <a:gd name="T6" fmla="*/ 2 w 96"/>
                <a:gd name="T7" fmla="*/ 48 h 128"/>
                <a:gd name="T8" fmla="*/ 13 w 96"/>
                <a:gd name="T9" fmla="*/ 43 h 128"/>
                <a:gd name="T10" fmla="*/ 23 w 96"/>
                <a:gd name="T11" fmla="*/ 43 h 128"/>
                <a:gd name="T12" fmla="*/ 23 w 96"/>
                <a:gd name="T13" fmla="*/ 18 h 128"/>
                <a:gd name="T14" fmla="*/ 41 w 96"/>
                <a:gd name="T15" fmla="*/ 0 h 128"/>
                <a:gd name="T16" fmla="*/ 55 w 96"/>
                <a:gd name="T17" fmla="*/ 0 h 128"/>
                <a:gd name="T18" fmla="*/ 74 w 96"/>
                <a:gd name="T19" fmla="*/ 18 h 128"/>
                <a:gd name="T20" fmla="*/ 74 w 96"/>
                <a:gd name="T21" fmla="*/ 43 h 128"/>
                <a:gd name="T22" fmla="*/ 84 w 96"/>
                <a:gd name="T23" fmla="*/ 43 h 128"/>
                <a:gd name="T24" fmla="*/ 94 w 96"/>
                <a:gd name="T25" fmla="*/ 48 h 128"/>
                <a:gd name="T26" fmla="*/ 93 w 96"/>
                <a:gd name="T27" fmla="*/ 60 h 128"/>
                <a:gd name="T28" fmla="*/ 58 w 96"/>
                <a:gd name="T29" fmla="*/ 122 h 128"/>
                <a:gd name="T30" fmla="*/ 48 w 96"/>
                <a:gd name="T31" fmla="*/ 128 h 128"/>
                <a:gd name="T32" fmla="*/ 13 w 96"/>
                <a:gd name="T33" fmla="*/ 51 h 128"/>
                <a:gd name="T34" fmla="*/ 9 w 96"/>
                <a:gd name="T35" fmla="*/ 52 h 128"/>
                <a:gd name="T36" fmla="*/ 10 w 96"/>
                <a:gd name="T37" fmla="*/ 56 h 128"/>
                <a:gd name="T38" fmla="*/ 45 w 96"/>
                <a:gd name="T39" fmla="*/ 118 h 128"/>
                <a:gd name="T40" fmla="*/ 48 w 96"/>
                <a:gd name="T41" fmla="*/ 120 h 128"/>
                <a:gd name="T42" fmla="*/ 51 w 96"/>
                <a:gd name="T43" fmla="*/ 118 h 128"/>
                <a:gd name="T44" fmla="*/ 87 w 96"/>
                <a:gd name="T45" fmla="*/ 56 h 128"/>
                <a:gd name="T46" fmla="*/ 87 w 96"/>
                <a:gd name="T47" fmla="*/ 52 h 128"/>
                <a:gd name="T48" fmla="*/ 84 w 96"/>
                <a:gd name="T49" fmla="*/ 51 h 128"/>
                <a:gd name="T50" fmla="*/ 66 w 96"/>
                <a:gd name="T51" fmla="*/ 51 h 128"/>
                <a:gd name="T52" fmla="*/ 66 w 96"/>
                <a:gd name="T53" fmla="*/ 18 h 128"/>
                <a:gd name="T54" fmla="*/ 55 w 96"/>
                <a:gd name="T55" fmla="*/ 8 h 128"/>
                <a:gd name="T56" fmla="*/ 41 w 96"/>
                <a:gd name="T57" fmla="*/ 8 h 128"/>
                <a:gd name="T58" fmla="*/ 31 w 96"/>
                <a:gd name="T59" fmla="*/ 18 h 128"/>
                <a:gd name="T60" fmla="*/ 31 w 96"/>
                <a:gd name="T61" fmla="*/ 51 h 128"/>
                <a:gd name="T62" fmla="*/ 13 w 96"/>
                <a:gd name="T63" fmla="*/ 5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28">
                  <a:moveTo>
                    <a:pt x="48" y="128"/>
                  </a:moveTo>
                  <a:cubicBezTo>
                    <a:pt x="44" y="128"/>
                    <a:pt x="41" y="126"/>
                    <a:pt x="38" y="122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1" y="56"/>
                    <a:pt x="0" y="52"/>
                    <a:pt x="2" y="48"/>
                  </a:cubicBezTo>
                  <a:cubicBezTo>
                    <a:pt x="4" y="45"/>
                    <a:pt x="8" y="43"/>
                    <a:pt x="1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8"/>
                    <a:pt x="31" y="0"/>
                    <a:pt x="4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5" y="0"/>
                    <a:pt x="74" y="8"/>
                    <a:pt x="74" y="18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8" y="43"/>
                    <a:pt x="92" y="45"/>
                    <a:pt x="94" y="48"/>
                  </a:cubicBezTo>
                  <a:cubicBezTo>
                    <a:pt x="96" y="52"/>
                    <a:pt x="96" y="56"/>
                    <a:pt x="93" y="60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56" y="126"/>
                    <a:pt x="52" y="128"/>
                    <a:pt x="48" y="128"/>
                  </a:cubicBezTo>
                  <a:close/>
                  <a:moveTo>
                    <a:pt x="13" y="51"/>
                  </a:moveTo>
                  <a:cubicBezTo>
                    <a:pt x="11" y="51"/>
                    <a:pt x="10" y="52"/>
                    <a:pt x="9" y="52"/>
                  </a:cubicBezTo>
                  <a:cubicBezTo>
                    <a:pt x="9" y="53"/>
                    <a:pt x="9" y="55"/>
                    <a:pt x="10" y="56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6" y="119"/>
                    <a:pt x="47" y="120"/>
                    <a:pt x="48" y="120"/>
                  </a:cubicBezTo>
                  <a:cubicBezTo>
                    <a:pt x="49" y="120"/>
                    <a:pt x="50" y="119"/>
                    <a:pt x="51" y="118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5"/>
                    <a:pt x="88" y="53"/>
                    <a:pt x="87" y="52"/>
                  </a:cubicBezTo>
                  <a:cubicBezTo>
                    <a:pt x="87" y="52"/>
                    <a:pt x="85" y="51"/>
                    <a:pt x="84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2"/>
                    <a:pt x="61" y="8"/>
                    <a:pt x="55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6" y="8"/>
                    <a:pt x="31" y="12"/>
                    <a:pt x="31" y="18"/>
                  </a:cubicBezTo>
                  <a:cubicBezTo>
                    <a:pt x="31" y="51"/>
                    <a:pt x="31" y="51"/>
                    <a:pt x="31" y="51"/>
                  </a:cubicBezTo>
                  <a:lnTo>
                    <a:pt x="13" y="51"/>
                  </a:lnTo>
                  <a:close/>
                </a:path>
              </a:pathLst>
            </a:custGeom>
            <a:grpFill/>
            <a:ln w="9525">
              <a:solidFill>
                <a:srgbClr val="2165C9"/>
              </a:solidFill>
              <a:round/>
            </a:ln>
          </p:spPr>
          <p:txBody>
            <a:bodyPr vert="horz" wrap="square" lIns="91371" tIns="45686" rIns="91371" bIns="45686" numCol="1" anchor="t" anchorCtr="0" compatLnSpc="1"/>
            <a:lstStyle/>
            <a:p>
              <a:endParaRPr lang="zh-CN" altLang="en-US" sz="1400"/>
            </a:p>
          </p:txBody>
        </p:sp>
      </p:grpSp>
      <p:sp>
        <p:nvSpPr>
          <p:cNvPr id="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955290" y="2165350"/>
            <a:ext cx="2461895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30695" y="4853305"/>
            <a:ext cx="2461895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1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5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250"/>
                            </p:stCondLst>
                            <p:childTnLst>
                              <p:par>
                                <p:cTn id="77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/>
      <p:bldP spid="38" grpId="1"/>
      <p:bldP spid="39" grpId="0" bldLvl="0" animBg="1"/>
      <p:bldP spid="40" grpId="0"/>
      <p:bldP spid="40" grpId="1"/>
      <p:bldP spid="41" grpId="0"/>
      <p:bldP spid="42" grpId="0"/>
      <p:bldP spid="46" grpId="0"/>
      <p:bldP spid="47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48663" y="2215290"/>
            <a:ext cx="2721764" cy="4108670"/>
            <a:chOff x="4648663" y="2215290"/>
            <a:chExt cx="2721764" cy="4108670"/>
          </a:xfrm>
        </p:grpSpPr>
        <p:sp>
          <p:nvSpPr>
            <p:cNvPr id="14" name="任意多边形 13"/>
            <p:cNvSpPr/>
            <p:nvPr/>
          </p:nvSpPr>
          <p:spPr>
            <a:xfrm>
              <a:off x="4648663" y="2215290"/>
              <a:ext cx="2721764" cy="3285383"/>
            </a:xfrm>
            <a:custGeom>
              <a:avLst/>
              <a:gdLst>
                <a:gd name="connsiteX0" fmla="*/ 1195827 w 2382916"/>
                <a:gd name="connsiteY0" fmla="*/ 0 h 2876366"/>
                <a:gd name="connsiteX1" fmla="*/ 1953127 w 2382916"/>
                <a:gd name="connsiteY1" fmla="*/ 2163140 h 2876366"/>
                <a:gd name="connsiteX2" fmla="*/ 1622815 w 2382916"/>
                <a:gd name="connsiteY2" fmla="*/ 2706946 h 2876366"/>
                <a:gd name="connsiteX3" fmla="*/ 1505998 w 2382916"/>
                <a:gd name="connsiteY3" fmla="*/ 2876130 h 2876366"/>
                <a:gd name="connsiteX4" fmla="*/ 893712 w 2382916"/>
                <a:gd name="connsiteY4" fmla="*/ 2876130 h 2876366"/>
                <a:gd name="connsiteX5" fmla="*/ 788979 w 2382916"/>
                <a:gd name="connsiteY5" fmla="*/ 2735143 h 2876366"/>
                <a:gd name="connsiteX6" fmla="*/ 438526 w 2382916"/>
                <a:gd name="connsiteY6" fmla="*/ 2187309 h 2876366"/>
                <a:gd name="connsiteX7" fmla="*/ 1195827 w 2382916"/>
                <a:gd name="connsiteY7" fmla="*/ 0 h 2876366"/>
                <a:gd name="connsiteX8" fmla="*/ 1191458 w 2382916"/>
                <a:gd name="connsiteY8" fmla="*/ 185295 h 2876366"/>
                <a:gd name="connsiteX9" fmla="*/ 194480 w 2382916"/>
                <a:gd name="connsiteY9" fmla="*/ 1182273 h 2876366"/>
                <a:gd name="connsiteX10" fmla="*/ 1191458 w 2382916"/>
                <a:gd name="connsiteY10" fmla="*/ 2179251 h 2876366"/>
                <a:gd name="connsiteX11" fmla="*/ 2188436 w 2382916"/>
                <a:gd name="connsiteY11" fmla="*/ 1182273 h 2876366"/>
                <a:gd name="connsiteX12" fmla="*/ 1191458 w 2382916"/>
                <a:gd name="connsiteY12" fmla="*/ 185295 h 287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82916" h="2876366">
                  <a:moveTo>
                    <a:pt x="1195827" y="0"/>
                  </a:moveTo>
                  <a:cubicBezTo>
                    <a:pt x="2036376" y="12085"/>
                    <a:pt x="2937349" y="1063442"/>
                    <a:pt x="1953127" y="2163140"/>
                  </a:cubicBezTo>
                  <a:cubicBezTo>
                    <a:pt x="1818853" y="2283986"/>
                    <a:pt x="1616101" y="2513592"/>
                    <a:pt x="1622815" y="2706946"/>
                  </a:cubicBezTo>
                  <a:cubicBezTo>
                    <a:pt x="1632215" y="2815707"/>
                    <a:pt x="1577163" y="2868074"/>
                    <a:pt x="1505998" y="2876130"/>
                  </a:cubicBezTo>
                  <a:lnTo>
                    <a:pt x="893712" y="2876130"/>
                  </a:lnTo>
                  <a:cubicBezTo>
                    <a:pt x="790322" y="2881501"/>
                    <a:pt x="815833" y="2794224"/>
                    <a:pt x="788979" y="2735143"/>
                  </a:cubicBezTo>
                  <a:cubicBezTo>
                    <a:pt x="712442" y="2463912"/>
                    <a:pt x="587570" y="2321582"/>
                    <a:pt x="438526" y="2187309"/>
                  </a:cubicBezTo>
                  <a:cubicBezTo>
                    <a:pt x="-537639" y="1232627"/>
                    <a:pt x="294854" y="12085"/>
                    <a:pt x="1195827" y="0"/>
                  </a:cubicBezTo>
                  <a:close/>
                  <a:moveTo>
                    <a:pt x="1191458" y="185295"/>
                  </a:moveTo>
                  <a:cubicBezTo>
                    <a:pt x="640842" y="185295"/>
                    <a:pt x="194480" y="631657"/>
                    <a:pt x="194480" y="1182273"/>
                  </a:cubicBezTo>
                  <a:cubicBezTo>
                    <a:pt x="194480" y="1732889"/>
                    <a:pt x="640842" y="2179251"/>
                    <a:pt x="1191458" y="2179251"/>
                  </a:cubicBezTo>
                  <a:cubicBezTo>
                    <a:pt x="1742074" y="2179251"/>
                    <a:pt x="2188436" y="1732889"/>
                    <a:pt x="2188436" y="1182273"/>
                  </a:cubicBezTo>
                  <a:cubicBezTo>
                    <a:pt x="2188436" y="631657"/>
                    <a:pt x="1742074" y="185295"/>
                    <a:pt x="1191458" y="18529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649676" y="5624630"/>
              <a:ext cx="760544" cy="69933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5559036" y="5546412"/>
              <a:ext cx="920200" cy="556722"/>
            </a:xfrm>
            <a:prstGeom prst="roundRect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9" name="任意多边形 28"/>
          <p:cNvSpPr/>
          <p:nvPr/>
        </p:nvSpPr>
        <p:spPr>
          <a:xfrm>
            <a:off x="4367584" y="1628170"/>
            <a:ext cx="1150042" cy="1396481"/>
          </a:xfrm>
          <a:custGeom>
            <a:avLst/>
            <a:gdLst>
              <a:gd name="connsiteX0" fmla="*/ 1006867 w 1006867"/>
              <a:gd name="connsiteY0" fmla="*/ 955497 h 1222625"/>
              <a:gd name="connsiteX1" fmla="*/ 318498 w 1006867"/>
              <a:gd name="connsiteY1" fmla="*/ 0 h 1222625"/>
              <a:gd name="connsiteX2" fmla="*/ 0 w 1006867"/>
              <a:gd name="connsiteY2" fmla="*/ 380144 h 1222625"/>
              <a:gd name="connsiteX3" fmla="*/ 729465 w 1006867"/>
              <a:gd name="connsiteY3" fmla="*/ 1222625 h 1222625"/>
              <a:gd name="connsiteX4" fmla="*/ 1006867 w 1006867"/>
              <a:gd name="connsiteY4" fmla="*/ 955497 h 122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867" h="1222625">
                <a:moveTo>
                  <a:pt x="1006867" y="955497"/>
                </a:moveTo>
                <a:lnTo>
                  <a:pt x="318498" y="0"/>
                </a:lnTo>
                <a:lnTo>
                  <a:pt x="0" y="380144"/>
                </a:lnTo>
                <a:lnTo>
                  <a:pt x="729465" y="1222625"/>
                </a:lnTo>
                <a:lnTo>
                  <a:pt x="1006867" y="955497"/>
                </a:lnTo>
                <a:close/>
              </a:path>
            </a:pathLst>
          </a:cu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3933384" y="4033872"/>
            <a:ext cx="1525566" cy="1103103"/>
          </a:xfrm>
          <a:custGeom>
            <a:avLst/>
            <a:gdLst>
              <a:gd name="connsiteX0" fmla="*/ 1037690 w 1335640"/>
              <a:gd name="connsiteY0" fmla="*/ 0 h 965771"/>
              <a:gd name="connsiteX1" fmla="*/ 0 w 1335640"/>
              <a:gd name="connsiteY1" fmla="*/ 626724 h 965771"/>
              <a:gd name="connsiteX2" fmla="*/ 339047 w 1335640"/>
              <a:gd name="connsiteY2" fmla="*/ 965771 h 965771"/>
              <a:gd name="connsiteX3" fmla="*/ 1335640 w 1335640"/>
              <a:gd name="connsiteY3" fmla="*/ 267128 h 965771"/>
              <a:gd name="connsiteX4" fmla="*/ 1037690 w 1335640"/>
              <a:gd name="connsiteY4" fmla="*/ 0 h 96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640" h="965771">
                <a:moveTo>
                  <a:pt x="1037690" y="0"/>
                </a:moveTo>
                <a:lnTo>
                  <a:pt x="0" y="626724"/>
                </a:lnTo>
                <a:lnTo>
                  <a:pt x="339047" y="965771"/>
                </a:lnTo>
                <a:lnTo>
                  <a:pt x="1335640" y="267128"/>
                </a:lnTo>
                <a:lnTo>
                  <a:pt x="1037690" y="0"/>
                </a:lnTo>
                <a:close/>
              </a:path>
            </a:pathLst>
          </a:cu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任意多边形 30"/>
          <p:cNvSpPr/>
          <p:nvPr/>
        </p:nvSpPr>
        <p:spPr>
          <a:xfrm flipH="1">
            <a:off x="6445729" y="1628170"/>
            <a:ext cx="1150042" cy="1396481"/>
          </a:xfrm>
          <a:custGeom>
            <a:avLst/>
            <a:gdLst>
              <a:gd name="connsiteX0" fmla="*/ 1006867 w 1006867"/>
              <a:gd name="connsiteY0" fmla="*/ 955497 h 1222625"/>
              <a:gd name="connsiteX1" fmla="*/ 318498 w 1006867"/>
              <a:gd name="connsiteY1" fmla="*/ 0 h 1222625"/>
              <a:gd name="connsiteX2" fmla="*/ 0 w 1006867"/>
              <a:gd name="connsiteY2" fmla="*/ 380144 h 1222625"/>
              <a:gd name="connsiteX3" fmla="*/ 729465 w 1006867"/>
              <a:gd name="connsiteY3" fmla="*/ 1222625 h 1222625"/>
              <a:gd name="connsiteX4" fmla="*/ 1006867 w 1006867"/>
              <a:gd name="connsiteY4" fmla="*/ 955497 h 122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867" h="1222625">
                <a:moveTo>
                  <a:pt x="1006867" y="955497"/>
                </a:moveTo>
                <a:lnTo>
                  <a:pt x="318498" y="0"/>
                </a:lnTo>
                <a:lnTo>
                  <a:pt x="0" y="380144"/>
                </a:lnTo>
                <a:lnTo>
                  <a:pt x="729465" y="1222625"/>
                </a:lnTo>
                <a:lnTo>
                  <a:pt x="1006867" y="955497"/>
                </a:lnTo>
                <a:close/>
              </a:path>
            </a:pathLst>
          </a:cu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任意多边形 31"/>
          <p:cNvSpPr/>
          <p:nvPr/>
        </p:nvSpPr>
        <p:spPr>
          <a:xfrm flipH="1">
            <a:off x="6525485" y="4033872"/>
            <a:ext cx="1525566" cy="1103103"/>
          </a:xfrm>
          <a:custGeom>
            <a:avLst/>
            <a:gdLst>
              <a:gd name="connsiteX0" fmla="*/ 1037690 w 1335640"/>
              <a:gd name="connsiteY0" fmla="*/ 0 h 965771"/>
              <a:gd name="connsiteX1" fmla="*/ 0 w 1335640"/>
              <a:gd name="connsiteY1" fmla="*/ 626724 h 965771"/>
              <a:gd name="connsiteX2" fmla="*/ 339047 w 1335640"/>
              <a:gd name="connsiteY2" fmla="*/ 965771 h 965771"/>
              <a:gd name="connsiteX3" fmla="*/ 1335640 w 1335640"/>
              <a:gd name="connsiteY3" fmla="*/ 267128 h 965771"/>
              <a:gd name="connsiteX4" fmla="*/ 1037690 w 1335640"/>
              <a:gd name="connsiteY4" fmla="*/ 0 h 96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640" h="965771">
                <a:moveTo>
                  <a:pt x="1037690" y="0"/>
                </a:moveTo>
                <a:lnTo>
                  <a:pt x="0" y="626724"/>
                </a:lnTo>
                <a:lnTo>
                  <a:pt x="339047" y="965771"/>
                </a:lnTo>
                <a:lnTo>
                  <a:pt x="1335640" y="267128"/>
                </a:lnTo>
                <a:lnTo>
                  <a:pt x="1037690" y="0"/>
                </a:lnTo>
                <a:close/>
              </a:path>
            </a:pathLst>
          </a:cu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014041" y="2564757"/>
            <a:ext cx="2006708" cy="2006709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457595" y="3024683"/>
            <a:ext cx="1038747" cy="998951"/>
            <a:chOff x="2607983" y="4241292"/>
            <a:chExt cx="490600" cy="471805"/>
          </a:xfr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7200000" scaled="0"/>
          </a:gradFill>
        </p:grpSpPr>
        <p:sp>
          <p:nvSpPr>
            <p:cNvPr id="36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4578253" y="2037491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780795" y="2030797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134981" y="4481267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301694" y="4423097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54979" y="1533993"/>
            <a:ext cx="3024866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4322" y="1530160"/>
            <a:ext cx="3123684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54979" y="4712891"/>
            <a:ext cx="3024866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4322" y="4714692"/>
            <a:ext cx="3123684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4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2276771" y="2221458"/>
            <a:ext cx="2625430" cy="2625428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581581" y="2621254"/>
            <a:ext cx="2052942" cy="1840098"/>
            <a:chOff x="4950565" y="2141272"/>
            <a:chExt cx="3094826" cy="2773962"/>
          </a:xfrm>
        </p:grpSpPr>
        <p:sp>
          <p:nvSpPr>
            <p:cNvPr id="22" name="椭圆 21"/>
            <p:cNvSpPr/>
            <p:nvPr/>
          </p:nvSpPr>
          <p:spPr>
            <a:xfrm>
              <a:off x="4950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7893507" y="4763350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82460" y="2625347"/>
            <a:ext cx="2045906" cy="1856228"/>
            <a:chOff x="4953229" y="2141272"/>
            <a:chExt cx="3084220" cy="2798278"/>
          </a:xfrm>
        </p:grpSpPr>
        <p:sp>
          <p:nvSpPr>
            <p:cNvPr id="31" name="椭圆 30"/>
            <p:cNvSpPr/>
            <p:nvPr/>
          </p:nvSpPr>
          <p:spPr>
            <a:xfrm>
              <a:off x="4953229" y="4787666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7885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5484376" y="2841530"/>
            <a:ext cx="321095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添加您的标题</a:t>
            </a:r>
            <a:endParaRPr lang="en-US" altLang="zh-CN" sz="320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484376" y="3466350"/>
            <a:ext cx="4497824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 eu tempor purus. Nunc a leo magna, sit amet consequat risus. Nullam eu tempor purus. Nunc a leo magna, sit amet consequat risus. </a:t>
            </a:r>
          </a:p>
          <a:p>
            <a:endParaRPr lang="pt-BR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616618" y="2570728"/>
            <a:ext cx="1946033" cy="1946033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04</a:t>
            </a:r>
            <a:endParaRPr lang="zh-CN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1268220" y="-923780"/>
            <a:ext cx="1847559" cy="1847559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492598" y="351423"/>
            <a:ext cx="572356" cy="57235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1179254" y="2141272"/>
            <a:ext cx="302456" cy="30245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11330482" y="1257699"/>
            <a:ext cx="390938" cy="390938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72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2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 p14:presetBounceEnd="2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1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6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3" grpId="0"/>
          <p:bldP spid="34" grpId="0"/>
          <p:bldP spid="35" grpId="0" animBg="1"/>
          <p:bldP spid="36" grpId="0" animBg="1"/>
          <p:bldP spid="37" grpId="0" animBg="1"/>
          <p:bldP spid="38" grpId="0" animBg="1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1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6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3" grpId="0"/>
          <p:bldP spid="34" grpId="0"/>
          <p:bldP spid="35" grpId="0" animBg="1"/>
          <p:bldP spid="36" grpId="0" animBg="1"/>
          <p:bldP spid="37" grpId="0" animBg="1"/>
          <p:bldP spid="38" grpId="0" animBg="1"/>
          <p:bldP spid="39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37"/>
          <p:cNvSpPr>
            <a:spLocks noChangeArrowheads="1"/>
          </p:cNvSpPr>
          <p:nvPr/>
        </p:nvSpPr>
        <p:spPr bwMode="auto">
          <a:xfrm>
            <a:off x="3455217" y="760076"/>
            <a:ext cx="2307913" cy="29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8" rIns="91414" bIns="45708">
            <a:spAutoFit/>
          </a:bodyPr>
          <a:lstStyle/>
          <a:p>
            <a:r>
              <a:rPr lang="en-US" sz="1335" b="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 sz="1335" b="0" baseline="-3000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868243" y="4340984"/>
            <a:ext cx="4078455" cy="2024109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348115" y="1817837"/>
            <a:ext cx="4078455" cy="2024109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24" name="Freeform 9"/>
          <p:cNvSpPr>
            <a:spLocks noEditPoints="1"/>
          </p:cNvSpPr>
          <p:nvPr/>
        </p:nvSpPr>
        <p:spPr bwMode="auto">
          <a:xfrm>
            <a:off x="1826764" y="2512988"/>
            <a:ext cx="778332" cy="775493"/>
          </a:xfrm>
          <a:custGeom>
            <a:avLst/>
            <a:gdLst>
              <a:gd name="T0" fmla="*/ 86 w 116"/>
              <a:gd name="T1" fmla="*/ 17 h 116"/>
              <a:gd name="T2" fmla="*/ 8 w 116"/>
              <a:gd name="T3" fmla="*/ 45 h 116"/>
              <a:gd name="T4" fmla="*/ 11 w 116"/>
              <a:gd name="T5" fmla="*/ 50 h 116"/>
              <a:gd name="T6" fmla="*/ 12 w 116"/>
              <a:gd name="T7" fmla="*/ 59 h 116"/>
              <a:gd name="T8" fmla="*/ 16 w 116"/>
              <a:gd name="T9" fmla="*/ 69 h 116"/>
              <a:gd name="T10" fmla="*/ 20 w 116"/>
              <a:gd name="T11" fmla="*/ 77 h 116"/>
              <a:gd name="T12" fmla="*/ 24 w 116"/>
              <a:gd name="T13" fmla="*/ 83 h 116"/>
              <a:gd name="T14" fmla="*/ 27 w 116"/>
              <a:gd name="T15" fmla="*/ 98 h 116"/>
              <a:gd name="T16" fmla="*/ 33 w 116"/>
              <a:gd name="T17" fmla="*/ 105 h 116"/>
              <a:gd name="T18" fmla="*/ 34 w 116"/>
              <a:gd name="T19" fmla="*/ 101 h 116"/>
              <a:gd name="T20" fmla="*/ 37 w 116"/>
              <a:gd name="T21" fmla="*/ 93 h 116"/>
              <a:gd name="T22" fmla="*/ 41 w 116"/>
              <a:gd name="T23" fmla="*/ 83 h 116"/>
              <a:gd name="T24" fmla="*/ 49 w 116"/>
              <a:gd name="T25" fmla="*/ 73 h 116"/>
              <a:gd name="T26" fmla="*/ 53 w 116"/>
              <a:gd name="T27" fmla="*/ 66 h 116"/>
              <a:gd name="T28" fmla="*/ 45 w 116"/>
              <a:gd name="T29" fmla="*/ 61 h 116"/>
              <a:gd name="T30" fmla="*/ 38 w 116"/>
              <a:gd name="T31" fmla="*/ 58 h 116"/>
              <a:gd name="T32" fmla="*/ 33 w 116"/>
              <a:gd name="T33" fmla="*/ 51 h 116"/>
              <a:gd name="T34" fmla="*/ 25 w 116"/>
              <a:gd name="T35" fmla="*/ 47 h 116"/>
              <a:gd name="T36" fmla="*/ 17 w 116"/>
              <a:gd name="T37" fmla="*/ 49 h 116"/>
              <a:gd name="T38" fmla="*/ 13 w 116"/>
              <a:gd name="T39" fmla="*/ 44 h 116"/>
              <a:gd name="T40" fmla="*/ 12 w 116"/>
              <a:gd name="T41" fmla="*/ 37 h 116"/>
              <a:gd name="T42" fmla="*/ 8 w 116"/>
              <a:gd name="T43" fmla="*/ 37 h 116"/>
              <a:gd name="T44" fmla="*/ 12 w 116"/>
              <a:gd name="T45" fmla="*/ 30 h 116"/>
              <a:gd name="T46" fmla="*/ 18 w 116"/>
              <a:gd name="T47" fmla="*/ 30 h 116"/>
              <a:gd name="T48" fmla="*/ 24 w 116"/>
              <a:gd name="T49" fmla="*/ 25 h 116"/>
              <a:gd name="T50" fmla="*/ 30 w 116"/>
              <a:gd name="T51" fmla="*/ 18 h 116"/>
              <a:gd name="T52" fmla="*/ 32 w 116"/>
              <a:gd name="T53" fmla="*/ 15 h 116"/>
              <a:gd name="T54" fmla="*/ 42 w 116"/>
              <a:gd name="T55" fmla="*/ 12 h 116"/>
              <a:gd name="T56" fmla="*/ 34 w 116"/>
              <a:gd name="T57" fmla="*/ 8 h 116"/>
              <a:gd name="T58" fmla="*/ 32 w 116"/>
              <a:gd name="T59" fmla="*/ 8 h 116"/>
              <a:gd name="T60" fmla="*/ 49 w 116"/>
              <a:gd name="T61" fmla="*/ 2 h 116"/>
              <a:gd name="T62" fmla="*/ 56 w 116"/>
              <a:gd name="T63" fmla="*/ 5 h 116"/>
              <a:gd name="T64" fmla="*/ 82 w 116"/>
              <a:gd name="T65" fmla="*/ 6 h 116"/>
              <a:gd name="T66" fmla="*/ 79 w 116"/>
              <a:gd name="T67" fmla="*/ 11 h 116"/>
              <a:gd name="T68" fmla="*/ 85 w 116"/>
              <a:gd name="T69" fmla="*/ 19 h 116"/>
              <a:gd name="T70" fmla="*/ 89 w 116"/>
              <a:gd name="T71" fmla="*/ 19 h 116"/>
              <a:gd name="T72" fmla="*/ 93 w 116"/>
              <a:gd name="T73" fmla="*/ 17 h 116"/>
              <a:gd name="T74" fmla="*/ 97 w 116"/>
              <a:gd name="T75" fmla="*/ 23 h 116"/>
              <a:gd name="T76" fmla="*/ 101 w 116"/>
              <a:gd name="T77" fmla="*/ 27 h 116"/>
              <a:gd name="T78" fmla="*/ 95 w 116"/>
              <a:gd name="T79" fmla="*/ 27 h 116"/>
              <a:gd name="T80" fmla="*/ 89 w 116"/>
              <a:gd name="T81" fmla="*/ 25 h 116"/>
              <a:gd name="T82" fmla="*/ 81 w 116"/>
              <a:gd name="T83" fmla="*/ 24 h 116"/>
              <a:gd name="T84" fmla="*/ 74 w 116"/>
              <a:gd name="T85" fmla="*/ 30 h 116"/>
              <a:gd name="T86" fmla="*/ 70 w 116"/>
              <a:gd name="T87" fmla="*/ 39 h 116"/>
              <a:gd name="T88" fmla="*/ 73 w 116"/>
              <a:gd name="T89" fmla="*/ 50 h 116"/>
              <a:gd name="T90" fmla="*/ 82 w 116"/>
              <a:gd name="T91" fmla="*/ 53 h 116"/>
              <a:gd name="T92" fmla="*/ 91 w 116"/>
              <a:gd name="T93" fmla="*/ 53 h 116"/>
              <a:gd name="T94" fmla="*/ 95 w 116"/>
              <a:gd name="T95" fmla="*/ 61 h 116"/>
              <a:gd name="T96" fmla="*/ 96 w 116"/>
              <a:gd name="T97" fmla="*/ 71 h 116"/>
              <a:gd name="T98" fmla="*/ 95 w 116"/>
              <a:gd name="T99" fmla="*/ 81 h 116"/>
              <a:gd name="T100" fmla="*/ 100 w 116"/>
              <a:gd name="T101" fmla="*/ 90 h 116"/>
              <a:gd name="T102" fmla="*/ 107 w 116"/>
              <a:gd name="T103" fmla="*/ 82 h 116"/>
              <a:gd name="T104" fmla="*/ 112 w 116"/>
              <a:gd name="T105" fmla="*/ 69 h 116"/>
              <a:gd name="T106" fmla="*/ 114 w 116"/>
              <a:gd name="T107" fmla="*/ 53 h 116"/>
              <a:gd name="T108" fmla="*/ 109 w 116"/>
              <a:gd name="T109" fmla="*/ 39 h 116"/>
              <a:gd name="T110" fmla="*/ 105 w 116"/>
              <a:gd name="T111" fmla="*/ 32 h 116"/>
              <a:gd name="T112" fmla="*/ 111 w 116"/>
              <a:gd name="T113" fmla="*/ 41 h 116"/>
              <a:gd name="T114" fmla="*/ 79 w 116"/>
              <a:gd name="T115" fmla="*/ 10 h 116"/>
              <a:gd name="T116" fmla="*/ 75 w 116"/>
              <a:gd name="T117" fmla="*/ 5 h 116"/>
              <a:gd name="T118" fmla="*/ 76 w 116"/>
              <a:gd name="T119" fmla="*/ 9 h 116"/>
              <a:gd name="T120" fmla="*/ 73 w 116"/>
              <a:gd name="T121" fmla="*/ 4 h 116"/>
              <a:gd name="T122" fmla="*/ 109 w 116"/>
              <a:gd name="T123" fmla="*/ 8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6" h="116">
                <a:moveTo>
                  <a:pt x="6" y="33"/>
                </a:move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6" y="33"/>
                  <a:pt x="5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4"/>
                  <a:pt x="6" y="33"/>
                </a:cubicBezTo>
                <a:close/>
                <a:moveTo>
                  <a:pt x="5" y="35"/>
                </a:move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5"/>
                </a:cubicBezTo>
                <a:cubicBezTo>
                  <a:pt x="5" y="35"/>
                  <a:pt x="5" y="35"/>
                  <a:pt x="5" y="35"/>
                </a:cubicBezTo>
                <a:close/>
                <a:moveTo>
                  <a:pt x="88" y="18"/>
                </a:move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7"/>
                  <a:pt x="87" y="17"/>
                  <a:pt x="87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6" y="16"/>
                  <a:pt x="86" y="16"/>
                  <a:pt x="86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86" y="16"/>
                  <a:pt x="86" y="16"/>
                  <a:pt x="85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6" y="17"/>
                  <a:pt x="86" y="17"/>
                  <a:pt x="86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18"/>
                  <a:pt x="87" y="18"/>
                  <a:pt x="87" y="18"/>
                </a:cubicBezTo>
                <a:cubicBezTo>
                  <a:pt x="86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lose/>
                <a:moveTo>
                  <a:pt x="112" y="37"/>
                </a:moveTo>
                <a:cubicBezTo>
                  <a:pt x="114" y="44"/>
                  <a:pt x="116" y="51"/>
                  <a:pt x="116" y="58"/>
                </a:cubicBezTo>
                <a:cubicBezTo>
                  <a:pt x="116" y="90"/>
                  <a:pt x="90" y="116"/>
                  <a:pt x="58" y="116"/>
                </a:cubicBezTo>
                <a:cubicBezTo>
                  <a:pt x="26" y="116"/>
                  <a:pt x="0" y="90"/>
                  <a:pt x="0" y="58"/>
                </a:cubicBezTo>
                <a:cubicBezTo>
                  <a:pt x="0" y="50"/>
                  <a:pt x="2" y="42"/>
                  <a:pt x="5" y="35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4"/>
                  <a:pt x="7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8" y="44"/>
                  <a:pt x="8" y="44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6"/>
                  <a:pt x="9" y="46"/>
                  <a:pt x="9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8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1"/>
                  <a:pt x="13" y="51"/>
                  <a:pt x="13" y="51"/>
                </a:cubicBezTo>
                <a:cubicBezTo>
                  <a:pt x="13" y="51"/>
                  <a:pt x="14" y="51"/>
                  <a:pt x="14" y="51"/>
                </a:cubicBezTo>
                <a:cubicBezTo>
                  <a:pt x="14" y="51"/>
                  <a:pt x="14" y="52"/>
                  <a:pt x="14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5" y="53"/>
                  <a:pt x="15" y="53"/>
                  <a:pt x="15" y="54"/>
                </a:cubicBezTo>
                <a:cubicBezTo>
                  <a:pt x="15" y="54"/>
                  <a:pt x="15" y="54"/>
                  <a:pt x="14" y="54"/>
                </a:cubicBezTo>
                <a:cubicBezTo>
                  <a:pt x="14" y="54"/>
                  <a:pt x="14" y="54"/>
                  <a:pt x="14" y="54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60"/>
                  <a:pt x="12" y="60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2"/>
                  <a:pt x="12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4"/>
                  <a:pt x="12" y="64"/>
                  <a:pt x="12" y="64"/>
                </a:cubicBezTo>
                <a:cubicBezTo>
                  <a:pt x="12" y="64"/>
                  <a:pt x="13" y="64"/>
                  <a:pt x="13" y="65"/>
                </a:cubicBezTo>
                <a:cubicBezTo>
                  <a:pt x="13" y="65"/>
                  <a:pt x="13" y="65"/>
                  <a:pt x="14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6"/>
                  <a:pt x="14" y="67"/>
                  <a:pt x="14" y="67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7"/>
                  <a:pt x="14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69"/>
                  <a:pt x="16" y="69"/>
                  <a:pt x="16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6" y="71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3"/>
                  <a:pt x="16" y="73"/>
                  <a:pt x="17" y="73"/>
                </a:cubicBezTo>
                <a:cubicBezTo>
                  <a:pt x="17" y="73"/>
                  <a:pt x="17" y="73"/>
                  <a:pt x="17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74"/>
                  <a:pt x="17" y="75"/>
                  <a:pt x="17" y="75"/>
                </a:cubicBezTo>
                <a:cubicBezTo>
                  <a:pt x="17" y="75"/>
                  <a:pt x="17" y="75"/>
                  <a:pt x="18" y="75"/>
                </a:cubicBezTo>
                <a:cubicBezTo>
                  <a:pt x="18" y="75"/>
                  <a:pt x="18" y="75"/>
                  <a:pt x="18" y="75"/>
                </a:cubicBezTo>
                <a:cubicBezTo>
                  <a:pt x="18" y="76"/>
                  <a:pt x="18" y="76"/>
                  <a:pt x="18" y="76"/>
                </a:cubicBezTo>
                <a:cubicBezTo>
                  <a:pt x="19" y="76"/>
                  <a:pt x="19" y="76"/>
                  <a:pt x="19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8"/>
                  <a:pt x="21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9"/>
                  <a:pt x="22" y="79"/>
                </a:cubicBezTo>
                <a:cubicBezTo>
                  <a:pt x="22" y="79"/>
                  <a:pt x="22" y="79"/>
                  <a:pt x="22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22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3"/>
                  <a:pt x="23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84"/>
                  <a:pt x="24" y="85"/>
                  <a:pt x="24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90"/>
                  <a:pt x="24" y="90"/>
                  <a:pt x="24" y="90"/>
                </a:cubicBezTo>
                <a:cubicBezTo>
                  <a:pt x="24" y="90"/>
                  <a:pt x="24" y="90"/>
                  <a:pt x="25" y="90"/>
                </a:cubicBezTo>
                <a:cubicBezTo>
                  <a:pt x="25" y="90"/>
                  <a:pt x="25" y="90"/>
                  <a:pt x="25" y="90"/>
                </a:cubicBezTo>
                <a:cubicBezTo>
                  <a:pt x="25" y="90"/>
                  <a:pt x="25" y="91"/>
                  <a:pt x="25" y="91"/>
                </a:cubicBezTo>
                <a:cubicBezTo>
                  <a:pt x="25" y="91"/>
                  <a:pt x="25" y="92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4"/>
                  <a:pt x="25" y="95"/>
                  <a:pt x="25" y="95"/>
                </a:cubicBezTo>
                <a:cubicBezTo>
                  <a:pt x="25" y="95"/>
                  <a:pt x="25" y="95"/>
                  <a:pt x="25" y="95"/>
                </a:cubicBezTo>
                <a:cubicBezTo>
                  <a:pt x="25" y="96"/>
                  <a:pt x="26" y="96"/>
                  <a:pt x="26" y="97"/>
                </a:cubicBezTo>
                <a:cubicBezTo>
                  <a:pt x="26" y="97"/>
                  <a:pt x="26" y="97"/>
                  <a:pt x="26" y="97"/>
                </a:cubicBezTo>
                <a:cubicBezTo>
                  <a:pt x="27" y="97"/>
                  <a:pt x="27" y="97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8" y="98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9" y="99"/>
                </a:cubicBezTo>
                <a:cubicBezTo>
                  <a:pt x="29" y="100"/>
                  <a:pt x="29" y="100"/>
                  <a:pt x="29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30" y="101"/>
                  <a:pt x="30" y="101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0" y="103"/>
                  <a:pt x="30" y="103"/>
                  <a:pt x="31" y="103"/>
                </a:cubicBezTo>
                <a:cubicBezTo>
                  <a:pt x="31" y="103"/>
                  <a:pt x="31" y="104"/>
                  <a:pt x="31" y="10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1" y="104"/>
                  <a:pt x="32" y="104"/>
                  <a:pt x="32" y="104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5" y="106"/>
                </a:cubicBezTo>
                <a:cubicBezTo>
                  <a:pt x="35" y="106"/>
                  <a:pt x="35" y="106"/>
                  <a:pt x="35" y="105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5" y="105"/>
                  <a:pt x="35" y="105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3"/>
                </a:cubicBezTo>
                <a:cubicBezTo>
                  <a:pt x="35" y="103"/>
                  <a:pt x="35" y="103"/>
                  <a:pt x="35" y="103"/>
                </a:cubicBezTo>
                <a:cubicBezTo>
                  <a:pt x="35" y="103"/>
                  <a:pt x="35" y="102"/>
                  <a:pt x="35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100"/>
                  <a:pt x="34" y="99"/>
                  <a:pt x="34" y="99"/>
                </a:cubicBezTo>
                <a:cubicBezTo>
                  <a:pt x="34" y="99"/>
                  <a:pt x="34" y="99"/>
                  <a:pt x="33" y="99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4" y="97"/>
                  <a:pt x="34" y="97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95"/>
                  <a:pt x="35" y="95"/>
                  <a:pt x="35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5"/>
                  <a:pt x="37" y="95"/>
                  <a:pt x="37" y="95"/>
                </a:cubicBezTo>
                <a:cubicBezTo>
                  <a:pt x="37" y="94"/>
                  <a:pt x="37" y="94"/>
                  <a:pt x="37" y="93"/>
                </a:cubicBezTo>
                <a:cubicBezTo>
                  <a:pt x="37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5" y="93"/>
                  <a:pt x="35" y="92"/>
                </a:cubicBezTo>
                <a:cubicBezTo>
                  <a:pt x="35" y="92"/>
                  <a:pt x="35" y="92"/>
                  <a:pt x="35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8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38" y="91"/>
                  <a:pt x="38" y="91"/>
                  <a:pt x="38" y="91"/>
                </a:cubicBezTo>
                <a:cubicBezTo>
                  <a:pt x="38" y="91"/>
                  <a:pt x="38" y="91"/>
                  <a:pt x="38" y="91"/>
                </a:cubicBezTo>
                <a:cubicBezTo>
                  <a:pt x="38" y="91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9" y="90"/>
                  <a:pt x="39" y="90"/>
                  <a:pt x="39" y="90"/>
                </a:cubicBezTo>
                <a:cubicBezTo>
                  <a:pt x="39" y="90"/>
                  <a:pt x="40" y="89"/>
                  <a:pt x="40" y="89"/>
                </a:cubicBezTo>
                <a:cubicBezTo>
                  <a:pt x="40" y="88"/>
                  <a:pt x="40" y="88"/>
                  <a:pt x="40" y="88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40" y="84"/>
                  <a:pt x="40" y="84"/>
                </a:cubicBezTo>
                <a:cubicBezTo>
                  <a:pt x="40" y="84"/>
                  <a:pt x="40" y="84"/>
                  <a:pt x="40" y="84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3"/>
                  <a:pt x="41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1" y="83"/>
                  <a:pt x="41" y="83"/>
                  <a:pt x="42" y="82"/>
                </a:cubicBezTo>
                <a:cubicBezTo>
                  <a:pt x="42" y="82"/>
                  <a:pt x="42" y="82"/>
                  <a:pt x="43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3" y="82"/>
                  <a:pt x="44" y="82"/>
                  <a:pt x="44" y="82"/>
                </a:cubicBezTo>
                <a:cubicBezTo>
                  <a:pt x="44" y="82"/>
                  <a:pt x="44" y="82"/>
                  <a:pt x="44" y="82"/>
                </a:cubicBezTo>
                <a:cubicBezTo>
                  <a:pt x="44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1"/>
                  <a:pt x="45" y="81"/>
                  <a:pt x="45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0"/>
                  <a:pt x="46" y="80"/>
                  <a:pt x="46" y="80"/>
                </a:cubicBezTo>
                <a:cubicBezTo>
                  <a:pt x="46" y="80"/>
                  <a:pt x="47" y="80"/>
                  <a:pt x="47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47" y="80"/>
                  <a:pt x="48" y="80"/>
                  <a:pt x="48" y="79"/>
                </a:cubicBezTo>
                <a:cubicBezTo>
                  <a:pt x="48" y="79"/>
                  <a:pt x="48" y="79"/>
                  <a:pt x="48" y="79"/>
                </a:cubicBezTo>
                <a:cubicBezTo>
                  <a:pt x="48" y="78"/>
                  <a:pt x="48" y="78"/>
                  <a:pt x="48" y="78"/>
                </a:cubicBezTo>
                <a:cubicBezTo>
                  <a:pt x="49" y="78"/>
                  <a:pt x="49" y="78"/>
                  <a:pt x="49" y="78"/>
                </a:cubicBezTo>
                <a:cubicBezTo>
                  <a:pt x="49" y="77"/>
                  <a:pt x="49" y="76"/>
                  <a:pt x="49" y="76"/>
                </a:cubicBezTo>
                <a:cubicBezTo>
                  <a:pt x="49" y="75"/>
                  <a:pt x="49" y="75"/>
                  <a:pt x="49" y="75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1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71"/>
                  <a:pt x="51" y="71"/>
                  <a:pt x="51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2" y="69"/>
                  <a:pt x="52" y="69"/>
                </a:cubicBezTo>
                <a:cubicBezTo>
                  <a:pt x="52" y="69"/>
                  <a:pt x="52" y="68"/>
                  <a:pt x="53" y="68"/>
                </a:cubicBezTo>
                <a:cubicBezTo>
                  <a:pt x="53" y="68"/>
                  <a:pt x="53" y="68"/>
                  <a:pt x="53" y="68"/>
                </a:cubicBezTo>
                <a:cubicBezTo>
                  <a:pt x="54" y="68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3"/>
                  <a:pt x="53" y="63"/>
                  <a:pt x="53" y="63"/>
                </a:cubicBezTo>
                <a:cubicBezTo>
                  <a:pt x="53" y="63"/>
                  <a:pt x="53" y="63"/>
                  <a:pt x="53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0" y="63"/>
                  <a:pt x="50" y="63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49" y="62"/>
                  <a:pt x="49" y="61"/>
                  <a:pt x="49" y="61"/>
                </a:cubicBezTo>
                <a:cubicBezTo>
                  <a:pt x="49" y="61"/>
                  <a:pt x="49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5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0"/>
                  <a:pt x="44" y="60"/>
                  <a:pt x="43" y="60"/>
                </a:cubicBezTo>
                <a:cubicBezTo>
                  <a:pt x="43" y="60"/>
                  <a:pt x="43" y="60"/>
                  <a:pt x="43" y="60"/>
                </a:cubicBezTo>
                <a:cubicBezTo>
                  <a:pt x="43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59"/>
                  <a:pt x="42" y="59"/>
                  <a:pt x="42" y="59"/>
                </a:cubicBezTo>
                <a:cubicBezTo>
                  <a:pt x="42" y="59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8" y="59"/>
                  <a:pt x="38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40" y="58"/>
                  <a:pt x="40" y="58"/>
                </a:cubicBezTo>
                <a:cubicBezTo>
                  <a:pt x="40" y="58"/>
                  <a:pt x="39" y="57"/>
                  <a:pt x="39" y="57"/>
                </a:cubicBezTo>
                <a:cubicBezTo>
                  <a:pt x="39" y="57"/>
                  <a:pt x="39" y="57"/>
                  <a:pt x="39" y="56"/>
                </a:cubicBezTo>
                <a:cubicBezTo>
                  <a:pt x="39" y="56"/>
                  <a:pt x="38" y="56"/>
                  <a:pt x="38" y="56"/>
                </a:cubicBezTo>
                <a:cubicBezTo>
                  <a:pt x="38" y="56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7" y="55"/>
                  <a:pt x="37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7" y="55"/>
                  <a:pt x="37" y="55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3"/>
                  <a:pt x="36" y="53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3"/>
                  <a:pt x="35" y="53"/>
                  <a:pt x="35" y="52"/>
                </a:cubicBezTo>
                <a:cubicBezTo>
                  <a:pt x="35" y="52"/>
                  <a:pt x="35" y="52"/>
                  <a:pt x="3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49"/>
                  <a:pt x="29" y="49"/>
                  <a:pt x="29" y="49"/>
                </a:cubicBezTo>
                <a:cubicBezTo>
                  <a:pt x="29" y="49"/>
                  <a:pt x="29" y="49"/>
                  <a:pt x="29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9" y="48"/>
                  <a:pt x="29" y="48"/>
                  <a:pt x="29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5" y="48"/>
                  <a:pt x="26" y="48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7"/>
                  <a:pt x="24" y="47"/>
                  <a:pt x="24" y="47"/>
                </a:cubicBezTo>
                <a:cubicBezTo>
                  <a:pt x="24" y="47"/>
                  <a:pt x="24" y="47"/>
                  <a:pt x="23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47"/>
                  <a:pt x="22" y="46"/>
                  <a:pt x="22" y="46"/>
                </a:cubicBezTo>
                <a:cubicBezTo>
                  <a:pt x="22" y="46"/>
                  <a:pt x="22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7" y="47"/>
                  <a:pt x="17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8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5" y="48"/>
                  <a:pt x="15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2" y="48"/>
                  <a:pt x="12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3" y="46"/>
                  <a:pt x="13" y="45"/>
                </a:cubicBezTo>
                <a:cubicBezTo>
                  <a:pt x="13" y="45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3"/>
                  <a:pt x="13" y="43"/>
                  <a:pt x="13" y="42"/>
                </a:cubicBezTo>
                <a:cubicBezTo>
                  <a:pt x="13" y="42"/>
                  <a:pt x="13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2" y="40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8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1" y="37"/>
                  <a:pt x="11" y="37"/>
                </a:cubicBezTo>
                <a:cubicBezTo>
                  <a:pt x="11" y="37"/>
                  <a:pt x="10" y="37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8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8" y="40"/>
                  <a:pt x="8" y="40"/>
                </a:cubicBezTo>
                <a:cubicBezTo>
                  <a:pt x="8" y="40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6"/>
                </a:cubicBezTo>
                <a:cubicBezTo>
                  <a:pt x="9" y="36"/>
                  <a:pt x="8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5"/>
                  <a:pt x="9" y="35"/>
                </a:cubicBezTo>
                <a:cubicBezTo>
                  <a:pt x="9" y="35"/>
                  <a:pt x="9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9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2" y="31"/>
                  <a:pt x="12" y="31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29"/>
                  <a:pt x="15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7" y="30"/>
                  <a:pt x="17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8" y="33"/>
                  <a:pt x="18" y="32"/>
                  <a:pt x="18" y="32"/>
                </a:cubicBezTo>
                <a:cubicBezTo>
                  <a:pt x="18" y="32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20" y="29"/>
                  <a:pt x="20" y="29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2" y="27"/>
                  <a:pt x="22" y="27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25"/>
                  <a:pt x="23" y="25"/>
                  <a:pt x="23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4"/>
                  <a:pt x="24" y="24"/>
                </a:cubicBezTo>
                <a:cubicBezTo>
                  <a:pt x="24" y="24"/>
                  <a:pt x="24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2"/>
                  <a:pt x="25" y="22"/>
                </a:cubicBezTo>
                <a:cubicBezTo>
                  <a:pt x="26" y="22"/>
                  <a:pt x="26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30" y="20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3" y="17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5" y="16"/>
                  <a:pt x="35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2"/>
                </a:cubicBezTo>
                <a:cubicBezTo>
                  <a:pt x="39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1"/>
                  <a:pt x="42" y="11"/>
                </a:cubicBezTo>
                <a:cubicBezTo>
                  <a:pt x="42" y="11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8"/>
                  <a:pt x="42" y="8"/>
                  <a:pt x="42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39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7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5" y="8"/>
                  <a:pt x="35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2" y="11"/>
                  <a:pt x="31" y="11"/>
                </a:cubicBezTo>
                <a:cubicBezTo>
                  <a:pt x="31" y="11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1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2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6"/>
                  <a:pt x="34" y="6"/>
                </a:cubicBezTo>
                <a:cubicBezTo>
                  <a:pt x="34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7" y="5"/>
                </a:cubicBezTo>
                <a:cubicBezTo>
                  <a:pt x="37" y="5"/>
                  <a:pt x="37" y="5"/>
                  <a:pt x="37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41" y="3"/>
                  <a:pt x="45" y="2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1"/>
                  <a:pt x="49" y="1"/>
                  <a:pt x="49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3"/>
                  <a:pt x="50" y="3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5"/>
                  <a:pt x="49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7"/>
                  <a:pt x="49" y="7"/>
                  <a:pt x="49" y="7"/>
                </a:cubicBezTo>
                <a:cubicBezTo>
                  <a:pt x="49" y="7"/>
                  <a:pt x="49" y="8"/>
                  <a:pt x="50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3" y="8"/>
                  <a:pt x="53" y="8"/>
                  <a:pt x="53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6" y="6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7" y="5"/>
                </a:cubicBezTo>
                <a:cubicBezTo>
                  <a:pt x="57" y="5"/>
                  <a:pt x="57" y="5"/>
                  <a:pt x="57" y="4"/>
                </a:cubicBezTo>
                <a:cubicBezTo>
                  <a:pt x="57" y="4"/>
                  <a:pt x="57" y="4"/>
                  <a:pt x="57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2"/>
                  <a:pt x="59" y="2"/>
                  <a:pt x="60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0" y="0"/>
                  <a:pt x="60" y="0"/>
                  <a:pt x="60" y="0"/>
                </a:cubicBezTo>
                <a:cubicBezTo>
                  <a:pt x="68" y="1"/>
                  <a:pt x="75" y="3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9"/>
                  <a:pt x="82" y="9"/>
                </a:cubicBezTo>
                <a:cubicBezTo>
                  <a:pt x="82" y="9"/>
                  <a:pt x="82" y="9"/>
                  <a:pt x="82" y="9"/>
                </a:cubicBezTo>
                <a:cubicBezTo>
                  <a:pt x="83" y="9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1"/>
                  <a:pt x="83" y="11"/>
                  <a:pt x="83" y="11"/>
                </a:cubicBezTo>
                <a:cubicBezTo>
                  <a:pt x="83" y="10"/>
                  <a:pt x="83" y="10"/>
                  <a:pt x="83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1"/>
                  <a:pt x="8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8" y="11"/>
                  <a:pt x="78" y="11"/>
                  <a:pt x="78" y="12"/>
                </a:cubicBezTo>
                <a:cubicBezTo>
                  <a:pt x="77" y="12"/>
                  <a:pt x="77" y="12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77" y="13"/>
                  <a:pt x="76" y="13"/>
                  <a:pt x="76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7" y="15"/>
                  <a:pt x="77" y="16"/>
                  <a:pt x="78" y="16"/>
                </a:cubicBezTo>
                <a:cubicBezTo>
                  <a:pt x="78" y="16"/>
                  <a:pt x="78" y="17"/>
                  <a:pt x="79" y="17"/>
                </a:cubicBezTo>
                <a:cubicBezTo>
                  <a:pt x="79" y="18"/>
                  <a:pt x="80" y="19"/>
                  <a:pt x="80" y="20"/>
                </a:cubicBezTo>
                <a:cubicBezTo>
                  <a:pt x="80" y="20"/>
                  <a:pt x="80" y="20"/>
                  <a:pt x="80" y="20"/>
                </a:cubicBezTo>
                <a:cubicBezTo>
                  <a:pt x="81" y="20"/>
                  <a:pt x="81" y="20"/>
                  <a:pt x="81" y="20"/>
                </a:cubicBezTo>
                <a:cubicBezTo>
                  <a:pt x="81" y="20"/>
                  <a:pt x="81" y="20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8"/>
                </a:cubicBezTo>
                <a:cubicBezTo>
                  <a:pt x="83" y="18"/>
                  <a:pt x="84" y="18"/>
                  <a:pt x="84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4" y="18"/>
                  <a:pt x="84" y="18"/>
                  <a:pt x="84" y="19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6" y="19"/>
                  <a:pt x="86" y="19"/>
                </a:cubicBezTo>
                <a:cubicBezTo>
                  <a:pt x="86" y="19"/>
                  <a:pt x="86" y="19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8" y="20"/>
                  <a:pt x="88" y="20"/>
                  <a:pt x="88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88" y="23"/>
                  <a:pt x="88" y="23"/>
                  <a:pt x="88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4"/>
                  <a:pt x="89" y="24"/>
                  <a:pt x="89" y="24"/>
                </a:cubicBezTo>
                <a:cubicBezTo>
                  <a:pt x="90" y="24"/>
                  <a:pt x="90" y="24"/>
                  <a:pt x="90" y="24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1" y="22"/>
                  <a:pt x="91" y="22"/>
                </a:cubicBezTo>
                <a:cubicBezTo>
                  <a:pt x="91" y="22"/>
                  <a:pt x="91" y="22"/>
                  <a:pt x="91" y="22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0"/>
                  <a:pt x="90" y="20"/>
                  <a:pt x="90" y="20"/>
                </a:cubicBezTo>
                <a:cubicBezTo>
                  <a:pt x="90" y="20"/>
                  <a:pt x="90" y="20"/>
                  <a:pt x="90" y="20"/>
                </a:cubicBezTo>
                <a:cubicBezTo>
                  <a:pt x="90" y="19"/>
                  <a:pt x="90" y="19"/>
                  <a:pt x="89" y="19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4" y="22"/>
                  <a:pt x="94" y="22"/>
                </a:cubicBezTo>
                <a:cubicBezTo>
                  <a:pt x="94" y="21"/>
                  <a:pt x="94" y="21"/>
                  <a:pt x="94" y="21"/>
                </a:cubicBezTo>
                <a:cubicBezTo>
                  <a:pt x="94" y="21"/>
                  <a:pt x="94" y="21"/>
                  <a:pt x="94" y="21"/>
                </a:cubicBezTo>
                <a:cubicBezTo>
                  <a:pt x="94" y="21"/>
                  <a:pt x="94" y="20"/>
                  <a:pt x="94" y="20"/>
                </a:cubicBezTo>
                <a:cubicBezTo>
                  <a:pt x="94" y="19"/>
                  <a:pt x="94" y="18"/>
                  <a:pt x="93" y="18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4" y="16"/>
                  <a:pt x="94" y="16"/>
                  <a:pt x="94" y="17"/>
                </a:cubicBezTo>
                <a:cubicBezTo>
                  <a:pt x="95" y="17"/>
                  <a:pt x="95" y="17"/>
                  <a:pt x="95" y="17"/>
                </a:cubicBezTo>
                <a:cubicBezTo>
                  <a:pt x="95" y="17"/>
                  <a:pt x="95" y="17"/>
                  <a:pt x="95" y="17"/>
                </a:cubicBezTo>
                <a:cubicBezTo>
                  <a:pt x="95" y="17"/>
                  <a:pt x="95" y="17"/>
                  <a:pt x="96" y="17"/>
                </a:cubicBezTo>
                <a:cubicBezTo>
                  <a:pt x="96" y="17"/>
                  <a:pt x="96" y="17"/>
                  <a:pt x="96" y="17"/>
                </a:cubicBezTo>
                <a:cubicBezTo>
                  <a:pt x="96" y="17"/>
                  <a:pt x="96" y="18"/>
                  <a:pt x="96" y="18"/>
                </a:cubicBezTo>
                <a:cubicBezTo>
                  <a:pt x="96" y="18"/>
                  <a:pt x="96" y="18"/>
                  <a:pt x="96" y="18"/>
                </a:cubicBezTo>
                <a:cubicBezTo>
                  <a:pt x="97" y="18"/>
                  <a:pt x="97" y="18"/>
                  <a:pt x="9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6" y="19"/>
                  <a:pt x="96" y="19"/>
                  <a:pt x="96" y="19"/>
                </a:cubicBezTo>
                <a:cubicBezTo>
                  <a:pt x="96" y="19"/>
                  <a:pt x="96" y="19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95" y="21"/>
                  <a:pt x="95" y="21"/>
                  <a:pt x="96" y="21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3"/>
                  <a:pt x="100" y="23"/>
                </a:cubicBezTo>
                <a:cubicBezTo>
                  <a:pt x="100" y="23"/>
                  <a:pt x="100" y="23"/>
                  <a:pt x="100" y="23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100" y="25"/>
                  <a:pt x="100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8"/>
                  <a:pt x="101" y="28"/>
                </a:cubicBezTo>
                <a:cubicBezTo>
                  <a:pt x="101" y="28"/>
                  <a:pt x="101" y="27"/>
                  <a:pt x="101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99" y="28"/>
                  <a:pt x="99" y="28"/>
                </a:cubicBezTo>
                <a:cubicBezTo>
                  <a:pt x="99" y="27"/>
                  <a:pt x="99" y="27"/>
                  <a:pt x="99" y="27"/>
                </a:cubicBezTo>
                <a:cubicBezTo>
                  <a:pt x="99" y="27"/>
                  <a:pt x="99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7" y="27"/>
                  <a:pt x="97" y="27"/>
                  <a:pt x="97" y="27"/>
                </a:cubicBezTo>
                <a:cubicBezTo>
                  <a:pt x="97" y="27"/>
                  <a:pt x="97" y="27"/>
                  <a:pt x="97" y="26"/>
                </a:cubicBezTo>
                <a:cubicBezTo>
                  <a:pt x="96" y="26"/>
                  <a:pt x="96" y="26"/>
                  <a:pt x="96" y="26"/>
                </a:cubicBezTo>
                <a:cubicBezTo>
                  <a:pt x="96" y="27"/>
                  <a:pt x="96" y="27"/>
                  <a:pt x="96" y="27"/>
                </a:cubicBezTo>
                <a:cubicBezTo>
                  <a:pt x="96" y="27"/>
                  <a:pt x="96" y="28"/>
                  <a:pt x="96" y="28"/>
                </a:cubicBezTo>
                <a:cubicBezTo>
                  <a:pt x="96" y="28"/>
                  <a:pt x="96" y="28"/>
                  <a:pt x="96" y="28"/>
                </a:cubicBezTo>
                <a:cubicBezTo>
                  <a:pt x="96" y="28"/>
                  <a:pt x="96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7"/>
                  <a:pt x="95" y="27"/>
                  <a:pt x="95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93" y="26"/>
                  <a:pt x="93" y="26"/>
                  <a:pt x="93" y="26"/>
                </a:cubicBezTo>
                <a:cubicBezTo>
                  <a:pt x="93" y="26"/>
                  <a:pt x="93" y="26"/>
                  <a:pt x="93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5"/>
                </a:cubicBezTo>
                <a:cubicBezTo>
                  <a:pt x="90" y="25"/>
                  <a:pt x="90" y="25"/>
                  <a:pt x="90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3"/>
                  <a:pt x="89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2"/>
                  <a:pt x="88" y="22"/>
                  <a:pt x="88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87" y="22"/>
                  <a:pt x="86" y="23"/>
                  <a:pt x="86" y="23"/>
                </a:cubicBezTo>
                <a:cubicBezTo>
                  <a:pt x="86" y="23"/>
                  <a:pt x="86" y="23"/>
                  <a:pt x="86" y="23"/>
                </a:cubicBezTo>
                <a:cubicBezTo>
                  <a:pt x="86" y="23"/>
                  <a:pt x="86" y="23"/>
                  <a:pt x="86" y="23"/>
                </a:cubicBezTo>
                <a:cubicBezTo>
                  <a:pt x="85" y="23"/>
                  <a:pt x="85" y="23"/>
                  <a:pt x="85" y="23"/>
                </a:cubicBezTo>
                <a:cubicBezTo>
                  <a:pt x="85" y="23"/>
                  <a:pt x="85" y="23"/>
                  <a:pt x="84" y="23"/>
                </a:cubicBezTo>
                <a:cubicBezTo>
                  <a:pt x="84" y="23"/>
                  <a:pt x="83" y="23"/>
                  <a:pt x="83" y="23"/>
                </a:cubicBezTo>
                <a:cubicBezTo>
                  <a:pt x="83" y="23"/>
                  <a:pt x="83" y="23"/>
                  <a:pt x="83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0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24"/>
                  <a:pt x="79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5"/>
                </a:cubicBezTo>
                <a:cubicBezTo>
                  <a:pt x="78" y="25"/>
                  <a:pt x="78" y="25"/>
                  <a:pt x="77" y="25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5"/>
                  <a:pt x="77" y="25"/>
                  <a:pt x="76" y="25"/>
                </a:cubicBezTo>
                <a:cubicBezTo>
                  <a:pt x="76" y="25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5" y="26"/>
                </a:cubicBezTo>
                <a:cubicBezTo>
                  <a:pt x="75" y="26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8"/>
                  <a:pt x="75" y="28"/>
                  <a:pt x="75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5" y="29"/>
                  <a:pt x="75" y="29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3" y="3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30"/>
                  <a:pt x="73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1"/>
                </a:cubicBezTo>
                <a:cubicBezTo>
                  <a:pt x="71" y="31"/>
                  <a:pt x="71" y="31"/>
                  <a:pt x="71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1" y="32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34"/>
                  <a:pt x="71" y="34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6"/>
                </a:cubicBezTo>
                <a:cubicBezTo>
                  <a:pt x="70" y="36"/>
                  <a:pt x="70" y="36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9"/>
                  <a:pt x="69" y="39"/>
                  <a:pt x="69" y="39"/>
                </a:cubicBezTo>
                <a:cubicBezTo>
                  <a:pt x="69" y="39"/>
                  <a:pt x="69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1"/>
                </a:cubicBezTo>
                <a:cubicBezTo>
                  <a:pt x="70" y="41"/>
                  <a:pt x="70" y="41"/>
                  <a:pt x="70" y="41"/>
                </a:cubicBezTo>
                <a:cubicBezTo>
                  <a:pt x="70" y="41"/>
                  <a:pt x="70" y="42"/>
                  <a:pt x="70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0" y="43"/>
                  <a:pt x="69" y="43"/>
                  <a:pt x="69" y="43"/>
                </a:cubicBezTo>
                <a:cubicBezTo>
                  <a:pt x="69" y="44"/>
                  <a:pt x="69" y="44"/>
                  <a:pt x="69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5"/>
                </a:cubicBezTo>
                <a:cubicBezTo>
                  <a:pt x="70" y="45"/>
                  <a:pt x="70" y="45"/>
                  <a:pt x="70" y="45"/>
                </a:cubicBezTo>
                <a:cubicBezTo>
                  <a:pt x="70" y="45"/>
                  <a:pt x="70" y="45"/>
                  <a:pt x="71" y="45"/>
                </a:cubicBez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1" y="46"/>
                  <a:pt x="71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3" y="48"/>
                  <a:pt x="73" y="48"/>
                  <a:pt x="73" y="49"/>
                </a:cubicBezTo>
                <a:cubicBezTo>
                  <a:pt x="73" y="49"/>
                  <a:pt x="73" y="49"/>
                  <a:pt x="73" y="49"/>
                </a:cubicBezTo>
                <a:cubicBezTo>
                  <a:pt x="73" y="49"/>
                  <a:pt x="73" y="50"/>
                  <a:pt x="73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5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7" y="51"/>
                  <a:pt x="77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3"/>
                  <a:pt x="77" y="53"/>
                  <a:pt x="78" y="53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53"/>
                  <a:pt x="79" y="53"/>
                  <a:pt x="79" y="54"/>
                </a:cubicBezTo>
                <a:cubicBezTo>
                  <a:pt x="79" y="54"/>
                  <a:pt x="79" y="54"/>
                  <a:pt x="79" y="54"/>
                </a:cubicBezTo>
                <a:cubicBezTo>
                  <a:pt x="79" y="54"/>
                  <a:pt x="79" y="54"/>
                  <a:pt x="79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4"/>
                  <a:pt x="80" y="53"/>
                  <a:pt x="80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4"/>
                  <a:pt x="83" y="54"/>
                  <a:pt x="83" y="54"/>
                </a:cubicBezTo>
                <a:cubicBezTo>
                  <a:pt x="83" y="54"/>
                  <a:pt x="84" y="54"/>
                  <a:pt x="8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6" y="54"/>
                  <a:pt x="86" y="53"/>
                  <a:pt x="86" y="53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3"/>
                  <a:pt x="86" y="53"/>
                  <a:pt x="86" y="52"/>
                </a:cubicBezTo>
                <a:cubicBezTo>
                  <a:pt x="86" y="52"/>
                  <a:pt x="86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9" y="52"/>
                  <a:pt x="89" y="52"/>
                  <a:pt x="89" y="52"/>
                </a:cubicBezTo>
                <a:cubicBezTo>
                  <a:pt x="89" y="52"/>
                  <a:pt x="89" y="52"/>
                  <a:pt x="89" y="53"/>
                </a:cubicBezTo>
                <a:cubicBezTo>
                  <a:pt x="89" y="53"/>
                  <a:pt x="90" y="53"/>
                  <a:pt x="90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0" y="53"/>
                  <a:pt x="91" y="53"/>
                  <a:pt x="91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1" y="53"/>
                  <a:pt x="91" y="53"/>
                  <a:pt x="92" y="53"/>
                </a:cubicBezTo>
                <a:cubicBezTo>
                  <a:pt x="92" y="53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4"/>
                  <a:pt x="93" y="54"/>
                  <a:pt x="94" y="55"/>
                </a:cubicBezTo>
                <a:cubicBezTo>
                  <a:pt x="94" y="55"/>
                  <a:pt x="94" y="55"/>
                  <a:pt x="94" y="56"/>
                </a:cubicBezTo>
                <a:cubicBezTo>
                  <a:pt x="94" y="56"/>
                  <a:pt x="94" y="56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3" y="57"/>
                </a:cubicBezTo>
                <a:cubicBezTo>
                  <a:pt x="93" y="57"/>
                  <a:pt x="93" y="57"/>
                  <a:pt x="93" y="57"/>
                </a:cubicBezTo>
                <a:cubicBezTo>
                  <a:pt x="93" y="58"/>
                  <a:pt x="93" y="58"/>
                  <a:pt x="93" y="58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60"/>
                  <a:pt x="9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60"/>
                  <a:pt x="94" y="60"/>
                  <a:pt x="95" y="60"/>
                </a:cubicBezTo>
                <a:cubicBezTo>
                  <a:pt x="95" y="60"/>
                  <a:pt x="95" y="61"/>
                  <a:pt x="95" y="61"/>
                </a:cubicBezTo>
                <a:cubicBezTo>
                  <a:pt x="95" y="61"/>
                  <a:pt x="95" y="61"/>
                  <a:pt x="95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2"/>
                  <a:pt x="95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5"/>
                  <a:pt x="96" y="65"/>
                  <a:pt x="96" y="65"/>
                </a:cubicBezTo>
                <a:cubicBezTo>
                  <a:pt x="96" y="65"/>
                  <a:pt x="96" y="65"/>
                  <a:pt x="96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7"/>
                  <a:pt x="97" y="67"/>
                  <a:pt x="97" y="67"/>
                </a:cubicBezTo>
                <a:cubicBezTo>
                  <a:pt x="97" y="67"/>
                  <a:pt x="97" y="67"/>
                  <a:pt x="97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7" y="69"/>
                  <a:pt x="97" y="69"/>
                  <a:pt x="97" y="69"/>
                </a:cubicBezTo>
                <a:cubicBezTo>
                  <a:pt x="97" y="69"/>
                  <a:pt x="97" y="69"/>
                  <a:pt x="97" y="69"/>
                </a:cubicBezTo>
                <a:cubicBezTo>
                  <a:pt x="97" y="69"/>
                  <a:pt x="97" y="70"/>
                  <a:pt x="97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70"/>
                  <a:pt x="96" y="70"/>
                  <a:pt x="96" y="70"/>
                </a:cubicBezTo>
                <a:cubicBezTo>
                  <a:pt x="96" y="70"/>
                  <a:pt x="96" y="70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4"/>
                  <a:pt x="95" y="74"/>
                  <a:pt x="94" y="74"/>
                </a:cubicBezTo>
                <a:cubicBezTo>
                  <a:pt x="94" y="74"/>
                  <a:pt x="94" y="74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1"/>
                  <a:pt x="94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82"/>
                  <a:pt x="95" y="82"/>
                  <a:pt x="95" y="82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7"/>
                  <a:pt x="94" y="87"/>
                  <a:pt x="94" y="87"/>
                </a:cubicBezTo>
                <a:cubicBezTo>
                  <a:pt x="94" y="87"/>
                  <a:pt x="94" y="87"/>
                  <a:pt x="94" y="87"/>
                </a:cubicBezTo>
                <a:cubicBezTo>
                  <a:pt x="94" y="87"/>
                  <a:pt x="95" y="87"/>
                  <a:pt x="95" y="87"/>
                </a:cubicBezTo>
                <a:cubicBezTo>
                  <a:pt x="95" y="87"/>
                  <a:pt x="95" y="88"/>
                  <a:pt x="95" y="88"/>
                </a:cubicBezTo>
                <a:cubicBezTo>
                  <a:pt x="95" y="88"/>
                  <a:pt x="95" y="89"/>
                  <a:pt x="95" y="89"/>
                </a:cubicBezTo>
                <a:cubicBezTo>
                  <a:pt x="95" y="89"/>
                  <a:pt x="95" y="89"/>
                  <a:pt x="95" y="89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90"/>
                  <a:pt x="93" y="90"/>
                  <a:pt x="93" y="90"/>
                </a:cubicBezTo>
                <a:cubicBezTo>
                  <a:pt x="93" y="90"/>
                  <a:pt x="93" y="91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91"/>
                  <a:pt x="93" y="92"/>
                  <a:pt x="93" y="92"/>
                </a:cubicBezTo>
                <a:cubicBezTo>
                  <a:pt x="94" y="92"/>
                  <a:pt x="94" y="92"/>
                  <a:pt x="94" y="92"/>
                </a:cubicBezTo>
                <a:cubicBezTo>
                  <a:pt x="94" y="92"/>
                  <a:pt x="94" y="92"/>
                  <a:pt x="94" y="92"/>
                </a:cubicBezTo>
                <a:cubicBezTo>
                  <a:pt x="94" y="92"/>
                  <a:pt x="94" y="92"/>
                  <a:pt x="95" y="92"/>
                </a:cubicBezTo>
                <a:cubicBezTo>
                  <a:pt x="95" y="92"/>
                  <a:pt x="95" y="92"/>
                  <a:pt x="96" y="92"/>
                </a:cubicBezTo>
                <a:cubicBezTo>
                  <a:pt x="96" y="92"/>
                  <a:pt x="96" y="92"/>
                  <a:pt x="96" y="92"/>
                </a:cubicBezTo>
                <a:cubicBezTo>
                  <a:pt x="97" y="92"/>
                  <a:pt x="98" y="92"/>
                  <a:pt x="98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100" y="91"/>
                  <a:pt x="100" y="91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89"/>
                  <a:pt x="101" y="88"/>
                  <a:pt x="101" y="88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2" y="88"/>
                  <a:pt x="103" y="88"/>
                  <a:pt x="103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3" y="88"/>
                  <a:pt x="103" y="88"/>
                  <a:pt x="104" y="8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05" y="87"/>
                  <a:pt x="105" y="86"/>
                  <a:pt x="105" y="86"/>
                </a:cubicBezTo>
                <a:cubicBezTo>
                  <a:pt x="105" y="86"/>
                  <a:pt x="105" y="86"/>
                  <a:pt x="105" y="86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105" y="85"/>
                  <a:pt x="104" y="85"/>
                  <a:pt x="104" y="85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5" y="84"/>
                  <a:pt x="105" y="84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6" y="83"/>
                  <a:pt x="106" y="83"/>
                  <a:pt x="106" y="83"/>
                </a:cubicBezTo>
                <a:cubicBezTo>
                  <a:pt x="106" y="83"/>
                  <a:pt x="107" y="82"/>
                  <a:pt x="107" y="82"/>
                </a:cubicBezTo>
                <a:cubicBezTo>
                  <a:pt x="107" y="81"/>
                  <a:pt x="107" y="81"/>
                  <a:pt x="107" y="80"/>
                </a:cubicBezTo>
                <a:cubicBezTo>
                  <a:pt x="107" y="80"/>
                  <a:pt x="107" y="80"/>
                  <a:pt x="107" y="80"/>
                </a:cubicBezTo>
                <a:cubicBezTo>
                  <a:pt x="107" y="80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8"/>
                  <a:pt x="107" y="78"/>
                </a:cubicBezTo>
                <a:cubicBezTo>
                  <a:pt x="107" y="78"/>
                  <a:pt x="108" y="78"/>
                  <a:pt x="108" y="7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77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5"/>
                  <a:pt x="109" y="75"/>
                </a:cubicBezTo>
                <a:cubicBezTo>
                  <a:pt x="110" y="75"/>
                  <a:pt x="110" y="74"/>
                  <a:pt x="111" y="74"/>
                </a:cubicBezTo>
                <a:cubicBezTo>
                  <a:pt x="111" y="74"/>
                  <a:pt x="111" y="74"/>
                  <a:pt x="111" y="74"/>
                </a:cubicBezTo>
                <a:cubicBezTo>
                  <a:pt x="111" y="74"/>
                  <a:pt x="111" y="73"/>
                  <a:pt x="111" y="73"/>
                </a:cubicBezTo>
                <a:cubicBezTo>
                  <a:pt x="111" y="73"/>
                  <a:pt x="111" y="72"/>
                  <a:pt x="111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1" y="71"/>
                  <a:pt x="111" y="71"/>
                  <a:pt x="111" y="70"/>
                </a:cubicBezTo>
                <a:cubicBezTo>
                  <a:pt x="111" y="70"/>
                  <a:pt x="111" y="70"/>
                  <a:pt x="112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7"/>
                  <a:pt x="112" y="66"/>
                  <a:pt x="112" y="65"/>
                </a:cubicBezTo>
                <a:cubicBezTo>
                  <a:pt x="112" y="65"/>
                  <a:pt x="112" y="64"/>
                  <a:pt x="112" y="64"/>
                </a:cubicBezTo>
                <a:cubicBezTo>
                  <a:pt x="112" y="63"/>
                  <a:pt x="112" y="62"/>
                  <a:pt x="113" y="62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4" y="60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8"/>
                  <a:pt x="114" y="58"/>
                  <a:pt x="114" y="57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3" y="57"/>
                  <a:pt x="113" y="57"/>
                  <a:pt x="113" y="57"/>
                </a:cubicBezTo>
                <a:cubicBezTo>
                  <a:pt x="113" y="57"/>
                  <a:pt x="113" y="56"/>
                  <a:pt x="113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13" y="56"/>
                  <a:pt x="113" y="55"/>
                  <a:pt x="114" y="55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4" y="49"/>
                  <a:pt x="115" y="49"/>
                  <a:pt x="114" y="49"/>
                </a:cubicBezTo>
                <a:cubicBezTo>
                  <a:pt x="114" y="48"/>
                  <a:pt x="113" y="48"/>
                  <a:pt x="113" y="48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13" y="46"/>
                  <a:pt x="113" y="46"/>
                  <a:pt x="113" y="46"/>
                </a:cubicBezTo>
                <a:cubicBezTo>
                  <a:pt x="113" y="46"/>
                  <a:pt x="112" y="46"/>
                  <a:pt x="112" y="46"/>
                </a:cubicBezTo>
                <a:cubicBezTo>
                  <a:pt x="112" y="46"/>
                  <a:pt x="112" y="46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4"/>
                </a:cubicBezTo>
                <a:cubicBezTo>
                  <a:pt x="112" y="44"/>
                  <a:pt x="112" y="44"/>
                  <a:pt x="111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4"/>
                  <a:pt x="111" y="43"/>
                  <a:pt x="111" y="43"/>
                </a:cubicBezTo>
                <a:cubicBezTo>
                  <a:pt x="111" y="43"/>
                  <a:pt x="111" y="43"/>
                  <a:pt x="111" y="43"/>
                </a:cubicBezTo>
                <a:cubicBezTo>
                  <a:pt x="111" y="43"/>
                  <a:pt x="111" y="43"/>
                  <a:pt x="111" y="43"/>
                </a:cubicBezTo>
                <a:cubicBezTo>
                  <a:pt x="111" y="43"/>
                  <a:pt x="111" y="42"/>
                  <a:pt x="111" y="42"/>
                </a:cubicBezTo>
                <a:cubicBezTo>
                  <a:pt x="111" y="42"/>
                  <a:pt x="110" y="42"/>
                  <a:pt x="110" y="42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9" y="41"/>
                  <a:pt x="109" y="40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8"/>
                  <a:pt x="108" y="38"/>
                  <a:pt x="108" y="38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7"/>
                  <a:pt x="108" y="37"/>
                  <a:pt x="108" y="37"/>
                </a:cubicBezTo>
                <a:cubicBezTo>
                  <a:pt x="108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4"/>
                  <a:pt x="105" y="34"/>
                  <a:pt x="105" y="33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4" y="32"/>
                  <a:pt x="104" y="31"/>
                  <a:pt x="103" y="31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3"/>
                  <a:pt x="105" y="33"/>
                  <a:pt x="105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6" y="34"/>
                  <a:pt x="107" y="34"/>
                  <a:pt x="107" y="34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7" y="34"/>
                  <a:pt x="107" y="35"/>
                  <a:pt x="107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7"/>
                  <a:pt x="108" y="37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10" y="39"/>
                  <a:pt x="110" y="39"/>
                  <a:pt x="110" y="39"/>
                </a:cubicBezTo>
                <a:cubicBezTo>
                  <a:pt x="110" y="39"/>
                  <a:pt x="110" y="40"/>
                  <a:pt x="110" y="40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41"/>
                  <a:pt x="111" y="4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3"/>
                  <a:pt x="111" y="43"/>
                </a:cubicBezTo>
                <a:cubicBezTo>
                  <a:pt x="112" y="43"/>
                  <a:pt x="112" y="43"/>
                  <a:pt x="112" y="44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3" y="42"/>
                  <a:pt x="112" y="41"/>
                  <a:pt x="112" y="39"/>
                </a:cubicBezTo>
                <a:cubicBezTo>
                  <a:pt x="112" y="38"/>
                  <a:pt x="112" y="38"/>
                  <a:pt x="112" y="37"/>
                </a:cubicBezTo>
                <a:close/>
                <a:moveTo>
                  <a:pt x="79" y="5"/>
                </a:moveTo>
                <a:cubicBezTo>
                  <a:pt x="79" y="5"/>
                  <a:pt x="78" y="5"/>
                  <a:pt x="78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7"/>
                  <a:pt x="78" y="7"/>
                  <a:pt x="78" y="7"/>
                </a:cubicBezTo>
                <a:cubicBezTo>
                  <a:pt x="78" y="7"/>
                  <a:pt x="79" y="7"/>
                  <a:pt x="79" y="7"/>
                </a:cubicBezTo>
                <a:cubicBezTo>
                  <a:pt x="79" y="8"/>
                  <a:pt x="79" y="8"/>
                  <a:pt x="79" y="8"/>
                </a:cubicBezTo>
                <a:cubicBezTo>
                  <a:pt x="79" y="7"/>
                  <a:pt x="79" y="7"/>
                  <a:pt x="79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79" y="7"/>
                  <a:pt x="79" y="8"/>
                  <a:pt x="79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10"/>
                  <a:pt x="78" y="10"/>
                  <a:pt x="78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1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1" y="7"/>
                </a:cubicBezTo>
                <a:cubicBezTo>
                  <a:pt x="81" y="7"/>
                  <a:pt x="81" y="7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79" y="5"/>
                  <a:pt x="79" y="5"/>
                  <a:pt x="79" y="5"/>
                </a:cubicBezTo>
                <a:cubicBezTo>
                  <a:pt x="79" y="5"/>
                  <a:pt x="79" y="5"/>
                  <a:pt x="79" y="5"/>
                </a:cubicBezTo>
                <a:close/>
                <a:moveTo>
                  <a:pt x="75" y="5"/>
                </a:move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4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9"/>
                  <a:pt x="74" y="9"/>
                </a:cubicBezTo>
                <a:cubicBezTo>
                  <a:pt x="74" y="9"/>
                  <a:pt x="75" y="9"/>
                  <a:pt x="7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8"/>
                </a:cubicBezTo>
                <a:cubicBezTo>
                  <a:pt x="78" y="8"/>
                  <a:pt x="78" y="8"/>
                  <a:pt x="78" y="7"/>
                </a:cubicBezTo>
                <a:cubicBezTo>
                  <a:pt x="78" y="7"/>
                  <a:pt x="78" y="7"/>
                  <a:pt x="77" y="7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8" y="6"/>
                  <a:pt x="78" y="5"/>
                </a:cubicBezTo>
                <a:cubicBezTo>
                  <a:pt x="78" y="5"/>
                  <a:pt x="78" y="5"/>
                  <a:pt x="78" y="5"/>
                </a:cubicBezTo>
                <a:cubicBezTo>
                  <a:pt x="78" y="5"/>
                  <a:pt x="78" y="5"/>
                  <a:pt x="78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3"/>
                  <a:pt x="75" y="3"/>
                  <a:pt x="75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4"/>
                  <a:pt x="73" y="5"/>
                  <a:pt x="73" y="5"/>
                </a:cubicBezTo>
                <a:cubicBezTo>
                  <a:pt x="73" y="5"/>
                  <a:pt x="73" y="5"/>
                  <a:pt x="73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lose/>
                <a:moveTo>
                  <a:pt x="112" y="77"/>
                </a:moveTo>
                <a:cubicBezTo>
                  <a:pt x="113" y="76"/>
                  <a:pt x="113" y="75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2" y="73"/>
                </a:cubicBezTo>
                <a:cubicBezTo>
                  <a:pt x="112" y="74"/>
                  <a:pt x="112" y="74"/>
                  <a:pt x="112" y="74"/>
                </a:cubicBezTo>
                <a:cubicBezTo>
                  <a:pt x="112" y="74"/>
                  <a:pt x="112" y="74"/>
                  <a:pt x="112" y="74"/>
                </a:cubicBezTo>
                <a:cubicBezTo>
                  <a:pt x="112" y="74"/>
                  <a:pt x="112" y="74"/>
                  <a:pt x="111" y="74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1" y="75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09" y="78"/>
                  <a:pt x="109" y="78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109" y="79"/>
                  <a:pt x="109" y="80"/>
                  <a:pt x="109" y="81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10" y="82"/>
                  <a:pt x="111" y="81"/>
                  <a:pt x="111" y="81"/>
                </a:cubicBezTo>
                <a:cubicBezTo>
                  <a:pt x="111" y="81"/>
                  <a:pt x="111" y="80"/>
                  <a:pt x="111" y="80"/>
                </a:cubicBezTo>
                <a:cubicBezTo>
                  <a:pt x="111" y="80"/>
                  <a:pt x="111" y="80"/>
                  <a:pt x="111" y="80"/>
                </a:cubicBezTo>
                <a:cubicBezTo>
                  <a:pt x="111" y="80"/>
                  <a:pt x="111" y="80"/>
                  <a:pt x="111" y="79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11" y="79"/>
                  <a:pt x="111" y="79"/>
                  <a:pt x="111" y="78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1" y="78"/>
                  <a:pt x="112" y="78"/>
                  <a:pt x="112" y="78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lose/>
              </a:path>
            </a:pathLst>
          </a:custGeom>
          <a:solidFill>
            <a:srgbClr val="195CC7"/>
          </a:solidFill>
          <a:ln>
            <a:noFill/>
          </a:ln>
        </p:spPr>
        <p:txBody>
          <a:bodyPr vert="horz" wrap="square" lIns="121882" tIns="60941" rIns="121882" bIns="60941" numCol="1" anchor="t" anchorCtr="0" compatLnSpc="1"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 kern="0">
              <a:solidFill>
                <a:sysClr val="windowText" lastClr="000000"/>
              </a:solidFill>
            </a:endParaRPr>
          </a:p>
        </p:txBody>
      </p:sp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3156968" y="4982632"/>
            <a:ext cx="845516" cy="740811"/>
          </a:xfrm>
          <a:custGeom>
            <a:avLst/>
            <a:gdLst>
              <a:gd name="T0" fmla="*/ 92 w 137"/>
              <a:gd name="T1" fmla="*/ 69 h 120"/>
              <a:gd name="T2" fmla="*/ 76 w 137"/>
              <a:gd name="T3" fmla="*/ 52 h 120"/>
              <a:gd name="T4" fmla="*/ 75 w 137"/>
              <a:gd name="T5" fmla="*/ 38 h 120"/>
              <a:gd name="T6" fmla="*/ 69 w 137"/>
              <a:gd name="T7" fmla="*/ 44 h 120"/>
              <a:gd name="T8" fmla="*/ 52 w 137"/>
              <a:gd name="T9" fmla="*/ 28 h 120"/>
              <a:gd name="T10" fmla="*/ 41 w 137"/>
              <a:gd name="T11" fmla="*/ 37 h 120"/>
              <a:gd name="T12" fmla="*/ 18 w 137"/>
              <a:gd name="T13" fmla="*/ 38 h 120"/>
              <a:gd name="T14" fmla="*/ 16 w 137"/>
              <a:gd name="T15" fmla="*/ 52 h 120"/>
              <a:gd name="T16" fmla="*/ 0 w 137"/>
              <a:gd name="T17" fmla="*/ 69 h 120"/>
              <a:gd name="T18" fmla="*/ 9 w 137"/>
              <a:gd name="T19" fmla="*/ 80 h 120"/>
              <a:gd name="T20" fmla="*/ 10 w 137"/>
              <a:gd name="T21" fmla="*/ 103 h 120"/>
              <a:gd name="T22" fmla="*/ 24 w 137"/>
              <a:gd name="T23" fmla="*/ 104 h 120"/>
              <a:gd name="T24" fmla="*/ 41 w 137"/>
              <a:gd name="T25" fmla="*/ 120 h 120"/>
              <a:gd name="T26" fmla="*/ 52 w 137"/>
              <a:gd name="T27" fmla="*/ 111 h 120"/>
              <a:gd name="T28" fmla="*/ 72 w 137"/>
              <a:gd name="T29" fmla="*/ 107 h 120"/>
              <a:gd name="T30" fmla="*/ 83 w 137"/>
              <a:gd name="T31" fmla="*/ 103 h 120"/>
              <a:gd name="T32" fmla="*/ 83 w 137"/>
              <a:gd name="T33" fmla="*/ 80 h 120"/>
              <a:gd name="T34" fmla="*/ 72 w 137"/>
              <a:gd name="T35" fmla="*/ 84 h 120"/>
              <a:gd name="T36" fmla="*/ 46 w 137"/>
              <a:gd name="T37" fmla="*/ 101 h 120"/>
              <a:gd name="T38" fmla="*/ 46 w 137"/>
              <a:gd name="T39" fmla="*/ 47 h 120"/>
              <a:gd name="T40" fmla="*/ 73 w 137"/>
              <a:gd name="T41" fmla="*/ 74 h 120"/>
              <a:gd name="T42" fmla="*/ 129 w 137"/>
              <a:gd name="T43" fmla="*/ 77 h 120"/>
              <a:gd name="T44" fmla="*/ 137 w 137"/>
              <a:gd name="T45" fmla="*/ 85 h 120"/>
              <a:gd name="T46" fmla="*/ 133 w 137"/>
              <a:gd name="T47" fmla="*/ 91 h 120"/>
              <a:gd name="T48" fmla="*/ 132 w 137"/>
              <a:gd name="T49" fmla="*/ 102 h 120"/>
              <a:gd name="T50" fmla="*/ 125 w 137"/>
              <a:gd name="T51" fmla="*/ 103 h 120"/>
              <a:gd name="T52" fmla="*/ 117 w 137"/>
              <a:gd name="T53" fmla="*/ 111 h 120"/>
              <a:gd name="T54" fmla="*/ 111 w 137"/>
              <a:gd name="T55" fmla="*/ 107 h 120"/>
              <a:gd name="T56" fmla="*/ 100 w 137"/>
              <a:gd name="T57" fmla="*/ 106 h 120"/>
              <a:gd name="T58" fmla="*/ 99 w 137"/>
              <a:gd name="T59" fmla="*/ 99 h 120"/>
              <a:gd name="T60" fmla="*/ 91 w 137"/>
              <a:gd name="T61" fmla="*/ 91 h 120"/>
              <a:gd name="T62" fmla="*/ 96 w 137"/>
              <a:gd name="T63" fmla="*/ 85 h 120"/>
              <a:gd name="T64" fmla="*/ 96 w 137"/>
              <a:gd name="T65" fmla="*/ 74 h 120"/>
              <a:gd name="T66" fmla="*/ 103 w 137"/>
              <a:gd name="T67" fmla="*/ 73 h 120"/>
              <a:gd name="T68" fmla="*/ 111 w 137"/>
              <a:gd name="T69" fmla="*/ 65 h 120"/>
              <a:gd name="T70" fmla="*/ 117 w 137"/>
              <a:gd name="T71" fmla="*/ 70 h 120"/>
              <a:gd name="T72" fmla="*/ 128 w 137"/>
              <a:gd name="T73" fmla="*/ 70 h 120"/>
              <a:gd name="T74" fmla="*/ 129 w 137"/>
              <a:gd name="T75" fmla="*/ 77 h 120"/>
              <a:gd name="T76" fmla="*/ 128 w 137"/>
              <a:gd name="T77" fmla="*/ 88 h 120"/>
              <a:gd name="T78" fmla="*/ 101 w 137"/>
              <a:gd name="T79" fmla="*/ 88 h 120"/>
              <a:gd name="T80" fmla="*/ 114 w 137"/>
              <a:gd name="T81" fmla="*/ 102 h 120"/>
              <a:gd name="T82" fmla="*/ 137 w 137"/>
              <a:gd name="T83" fmla="*/ 27 h 120"/>
              <a:gd name="T84" fmla="*/ 131 w 137"/>
              <a:gd name="T85" fmla="*/ 34 h 120"/>
              <a:gd name="T86" fmla="*/ 131 w 137"/>
              <a:gd name="T87" fmla="*/ 50 h 120"/>
              <a:gd name="T88" fmla="*/ 122 w 137"/>
              <a:gd name="T89" fmla="*/ 51 h 120"/>
              <a:gd name="T90" fmla="*/ 111 w 137"/>
              <a:gd name="T91" fmla="*/ 61 h 120"/>
              <a:gd name="T92" fmla="*/ 103 w 137"/>
              <a:gd name="T93" fmla="*/ 55 h 120"/>
              <a:gd name="T94" fmla="*/ 88 w 137"/>
              <a:gd name="T95" fmla="*/ 55 h 120"/>
              <a:gd name="T96" fmla="*/ 87 w 137"/>
              <a:gd name="T97" fmla="*/ 46 h 120"/>
              <a:gd name="T98" fmla="*/ 76 w 137"/>
              <a:gd name="T99" fmla="*/ 34 h 120"/>
              <a:gd name="T100" fmla="*/ 82 w 137"/>
              <a:gd name="T101" fmla="*/ 27 h 120"/>
              <a:gd name="T102" fmla="*/ 83 w 137"/>
              <a:gd name="T103" fmla="*/ 12 h 120"/>
              <a:gd name="T104" fmla="*/ 92 w 137"/>
              <a:gd name="T105" fmla="*/ 11 h 120"/>
              <a:gd name="T106" fmla="*/ 103 w 137"/>
              <a:gd name="T107" fmla="*/ 0 h 120"/>
              <a:gd name="T108" fmla="*/ 110 w 137"/>
              <a:gd name="T109" fmla="*/ 6 h 120"/>
              <a:gd name="T110" fmla="*/ 126 w 137"/>
              <a:gd name="T111" fmla="*/ 7 h 120"/>
              <a:gd name="T112" fmla="*/ 127 w 137"/>
              <a:gd name="T113" fmla="*/ 16 h 120"/>
              <a:gd name="T114" fmla="*/ 107 w 137"/>
              <a:gd name="T115" fmla="*/ 49 h 120"/>
              <a:gd name="T116" fmla="*/ 89 w 137"/>
              <a:gd name="T117" fmla="*/ 31 h 120"/>
              <a:gd name="T118" fmla="*/ 125 w 137"/>
              <a:gd name="T119" fmla="*/ 3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7" h="120">
                <a:moveTo>
                  <a:pt x="92" y="80"/>
                </a:moveTo>
                <a:cubicBezTo>
                  <a:pt x="92" y="69"/>
                  <a:pt x="92" y="69"/>
                  <a:pt x="92" y="69"/>
                </a:cubicBezTo>
                <a:cubicBezTo>
                  <a:pt x="83" y="69"/>
                  <a:pt x="83" y="69"/>
                  <a:pt x="83" y="69"/>
                </a:cubicBezTo>
                <a:cubicBezTo>
                  <a:pt x="82" y="62"/>
                  <a:pt x="80" y="57"/>
                  <a:pt x="76" y="52"/>
                </a:cubicBezTo>
                <a:cubicBezTo>
                  <a:pt x="83" y="45"/>
                  <a:pt x="83" y="45"/>
                  <a:pt x="83" y="45"/>
                </a:cubicBezTo>
                <a:cubicBezTo>
                  <a:pt x="75" y="38"/>
                  <a:pt x="75" y="38"/>
                  <a:pt x="75" y="38"/>
                </a:cubicBezTo>
                <a:cubicBezTo>
                  <a:pt x="72" y="41"/>
                  <a:pt x="72" y="41"/>
                  <a:pt x="72" y="41"/>
                </a:cubicBezTo>
                <a:cubicBezTo>
                  <a:pt x="69" y="44"/>
                  <a:pt x="69" y="44"/>
                  <a:pt x="69" y="44"/>
                </a:cubicBezTo>
                <a:cubicBezTo>
                  <a:pt x="64" y="40"/>
                  <a:pt x="58" y="38"/>
                  <a:pt x="52" y="37"/>
                </a:cubicBezTo>
                <a:cubicBezTo>
                  <a:pt x="52" y="28"/>
                  <a:pt x="52" y="28"/>
                  <a:pt x="52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37"/>
                  <a:pt x="41" y="37"/>
                  <a:pt x="41" y="37"/>
                </a:cubicBezTo>
                <a:cubicBezTo>
                  <a:pt x="35" y="38"/>
                  <a:pt x="29" y="40"/>
                  <a:pt x="24" y="44"/>
                </a:cubicBezTo>
                <a:cubicBezTo>
                  <a:pt x="18" y="38"/>
                  <a:pt x="18" y="38"/>
                  <a:pt x="18" y="38"/>
                </a:cubicBezTo>
                <a:cubicBezTo>
                  <a:pt x="10" y="46"/>
                  <a:pt x="10" y="46"/>
                  <a:pt x="10" y="46"/>
                </a:cubicBezTo>
                <a:cubicBezTo>
                  <a:pt x="16" y="52"/>
                  <a:pt x="16" y="52"/>
                  <a:pt x="16" y="52"/>
                </a:cubicBezTo>
                <a:cubicBezTo>
                  <a:pt x="13" y="57"/>
                  <a:pt x="10" y="63"/>
                  <a:pt x="9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80"/>
                  <a:pt x="0" y="80"/>
                  <a:pt x="0" y="80"/>
                </a:cubicBezTo>
                <a:cubicBezTo>
                  <a:pt x="9" y="80"/>
                  <a:pt x="9" y="80"/>
                  <a:pt x="9" y="80"/>
                </a:cubicBezTo>
                <a:cubicBezTo>
                  <a:pt x="10" y="86"/>
                  <a:pt x="13" y="92"/>
                  <a:pt x="16" y="97"/>
                </a:cubicBezTo>
                <a:cubicBezTo>
                  <a:pt x="10" y="103"/>
                  <a:pt x="10" y="103"/>
                  <a:pt x="10" y="103"/>
                </a:cubicBezTo>
                <a:cubicBezTo>
                  <a:pt x="18" y="111"/>
                  <a:pt x="18" y="111"/>
                  <a:pt x="18" y="111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29" y="108"/>
                  <a:pt x="35" y="110"/>
                  <a:pt x="41" y="111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2" y="111"/>
                  <a:pt x="52" y="111"/>
                  <a:pt x="52" y="111"/>
                </a:cubicBezTo>
                <a:cubicBezTo>
                  <a:pt x="58" y="110"/>
                  <a:pt x="64" y="108"/>
                  <a:pt x="69" y="104"/>
                </a:cubicBezTo>
                <a:cubicBezTo>
                  <a:pt x="72" y="107"/>
                  <a:pt x="72" y="107"/>
                  <a:pt x="72" y="107"/>
                </a:cubicBezTo>
                <a:cubicBezTo>
                  <a:pt x="75" y="111"/>
                  <a:pt x="75" y="111"/>
                  <a:pt x="75" y="111"/>
                </a:cubicBezTo>
                <a:cubicBezTo>
                  <a:pt x="83" y="103"/>
                  <a:pt x="83" y="103"/>
                  <a:pt x="83" y="103"/>
                </a:cubicBezTo>
                <a:cubicBezTo>
                  <a:pt x="77" y="96"/>
                  <a:pt x="77" y="96"/>
                  <a:pt x="77" y="96"/>
                </a:cubicBezTo>
                <a:cubicBezTo>
                  <a:pt x="80" y="91"/>
                  <a:pt x="83" y="86"/>
                  <a:pt x="83" y="80"/>
                </a:cubicBezTo>
                <a:cubicBezTo>
                  <a:pt x="92" y="80"/>
                  <a:pt x="92" y="80"/>
                  <a:pt x="92" y="80"/>
                </a:cubicBezTo>
                <a:close/>
                <a:moveTo>
                  <a:pt x="72" y="84"/>
                </a:moveTo>
                <a:cubicBezTo>
                  <a:pt x="72" y="84"/>
                  <a:pt x="72" y="84"/>
                  <a:pt x="72" y="84"/>
                </a:cubicBezTo>
                <a:cubicBezTo>
                  <a:pt x="68" y="94"/>
                  <a:pt x="58" y="101"/>
                  <a:pt x="46" y="101"/>
                </a:cubicBezTo>
                <a:cubicBezTo>
                  <a:pt x="31" y="101"/>
                  <a:pt x="19" y="89"/>
                  <a:pt x="19" y="74"/>
                </a:cubicBezTo>
                <a:cubicBezTo>
                  <a:pt x="19" y="59"/>
                  <a:pt x="31" y="47"/>
                  <a:pt x="46" y="47"/>
                </a:cubicBezTo>
                <a:cubicBezTo>
                  <a:pt x="58" y="47"/>
                  <a:pt x="68" y="54"/>
                  <a:pt x="72" y="64"/>
                </a:cubicBezTo>
                <a:cubicBezTo>
                  <a:pt x="73" y="67"/>
                  <a:pt x="73" y="71"/>
                  <a:pt x="73" y="74"/>
                </a:cubicBezTo>
                <a:cubicBezTo>
                  <a:pt x="73" y="78"/>
                  <a:pt x="73" y="81"/>
                  <a:pt x="72" y="84"/>
                </a:cubicBezTo>
                <a:close/>
                <a:moveTo>
                  <a:pt x="129" y="77"/>
                </a:moveTo>
                <a:cubicBezTo>
                  <a:pt x="131" y="79"/>
                  <a:pt x="132" y="82"/>
                  <a:pt x="133" y="85"/>
                </a:cubicBezTo>
                <a:cubicBezTo>
                  <a:pt x="137" y="85"/>
                  <a:pt x="137" y="85"/>
                  <a:pt x="137" y="85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3" y="91"/>
                  <a:pt x="133" y="91"/>
                  <a:pt x="133" y="91"/>
                </a:cubicBezTo>
                <a:cubicBezTo>
                  <a:pt x="132" y="94"/>
                  <a:pt x="131" y="97"/>
                  <a:pt x="129" y="99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5"/>
                  <a:pt x="120" y="106"/>
                  <a:pt x="117" y="107"/>
                </a:cubicBezTo>
                <a:cubicBezTo>
                  <a:pt x="117" y="111"/>
                  <a:pt x="117" y="111"/>
                  <a:pt x="117" y="111"/>
                </a:cubicBezTo>
                <a:cubicBezTo>
                  <a:pt x="111" y="111"/>
                  <a:pt x="111" y="111"/>
                  <a:pt x="111" y="111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08" y="106"/>
                  <a:pt x="105" y="105"/>
                  <a:pt x="103" y="103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96" y="102"/>
                  <a:pt x="96" y="102"/>
                  <a:pt x="96" y="102"/>
                </a:cubicBezTo>
                <a:cubicBezTo>
                  <a:pt x="99" y="99"/>
                  <a:pt x="99" y="99"/>
                  <a:pt x="99" y="99"/>
                </a:cubicBezTo>
                <a:cubicBezTo>
                  <a:pt x="97" y="97"/>
                  <a:pt x="96" y="94"/>
                  <a:pt x="96" y="91"/>
                </a:cubicBezTo>
                <a:cubicBezTo>
                  <a:pt x="91" y="91"/>
                  <a:pt x="91" y="91"/>
                  <a:pt x="91" y="91"/>
                </a:cubicBezTo>
                <a:cubicBezTo>
                  <a:pt x="91" y="85"/>
                  <a:pt x="91" y="85"/>
                  <a:pt x="91" y="85"/>
                </a:cubicBezTo>
                <a:cubicBezTo>
                  <a:pt x="96" y="85"/>
                  <a:pt x="96" y="85"/>
                  <a:pt x="96" y="85"/>
                </a:cubicBezTo>
                <a:cubicBezTo>
                  <a:pt x="96" y="82"/>
                  <a:pt x="97" y="79"/>
                  <a:pt x="99" y="77"/>
                </a:cubicBezTo>
                <a:cubicBezTo>
                  <a:pt x="96" y="74"/>
                  <a:pt x="96" y="74"/>
                  <a:pt x="96" y="74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05" y="71"/>
                  <a:pt x="108" y="70"/>
                  <a:pt x="111" y="70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7" y="70"/>
                  <a:pt x="117" y="70"/>
                  <a:pt x="117" y="70"/>
                </a:cubicBezTo>
                <a:cubicBezTo>
                  <a:pt x="120" y="70"/>
                  <a:pt x="123" y="71"/>
                  <a:pt x="125" y="73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129" y="77"/>
                  <a:pt x="129" y="77"/>
                  <a:pt x="129" y="77"/>
                </a:cubicBezTo>
                <a:close/>
                <a:moveTo>
                  <a:pt x="114" y="102"/>
                </a:moveTo>
                <a:cubicBezTo>
                  <a:pt x="122" y="102"/>
                  <a:pt x="128" y="96"/>
                  <a:pt x="128" y="88"/>
                </a:cubicBezTo>
                <a:cubicBezTo>
                  <a:pt x="128" y="81"/>
                  <a:pt x="122" y="75"/>
                  <a:pt x="114" y="75"/>
                </a:cubicBezTo>
                <a:cubicBezTo>
                  <a:pt x="107" y="75"/>
                  <a:pt x="101" y="81"/>
                  <a:pt x="101" y="88"/>
                </a:cubicBezTo>
                <a:cubicBezTo>
                  <a:pt x="101" y="96"/>
                  <a:pt x="107" y="102"/>
                  <a:pt x="114" y="102"/>
                </a:cubicBezTo>
                <a:cubicBezTo>
                  <a:pt x="114" y="102"/>
                  <a:pt x="114" y="102"/>
                  <a:pt x="114" y="102"/>
                </a:cubicBezTo>
                <a:close/>
                <a:moveTo>
                  <a:pt x="131" y="27"/>
                </a:moveTo>
                <a:cubicBezTo>
                  <a:pt x="137" y="27"/>
                  <a:pt x="137" y="27"/>
                  <a:pt x="137" y="27"/>
                </a:cubicBezTo>
                <a:cubicBezTo>
                  <a:pt x="137" y="34"/>
                  <a:pt x="137" y="34"/>
                  <a:pt x="137" y="34"/>
                </a:cubicBezTo>
                <a:cubicBezTo>
                  <a:pt x="131" y="34"/>
                  <a:pt x="131" y="34"/>
                  <a:pt x="131" y="34"/>
                </a:cubicBezTo>
                <a:cubicBezTo>
                  <a:pt x="131" y="38"/>
                  <a:pt x="129" y="42"/>
                  <a:pt x="127" y="45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26" y="55"/>
                  <a:pt x="126" y="55"/>
                  <a:pt x="126" y="55"/>
                </a:cubicBezTo>
                <a:cubicBezTo>
                  <a:pt x="122" y="51"/>
                  <a:pt x="122" y="51"/>
                  <a:pt x="122" y="51"/>
                </a:cubicBezTo>
                <a:cubicBezTo>
                  <a:pt x="118" y="53"/>
                  <a:pt x="115" y="55"/>
                  <a:pt x="111" y="55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03" y="61"/>
                  <a:pt x="103" y="61"/>
                  <a:pt x="103" y="61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99" y="55"/>
                  <a:pt x="95" y="53"/>
                  <a:pt x="92" y="51"/>
                </a:cubicBezTo>
                <a:cubicBezTo>
                  <a:pt x="88" y="55"/>
                  <a:pt x="88" y="55"/>
                  <a:pt x="88" y="55"/>
                </a:cubicBezTo>
                <a:cubicBezTo>
                  <a:pt x="83" y="50"/>
                  <a:pt x="83" y="50"/>
                  <a:pt x="83" y="50"/>
                </a:cubicBezTo>
                <a:cubicBezTo>
                  <a:pt x="87" y="46"/>
                  <a:pt x="87" y="46"/>
                  <a:pt x="87" y="46"/>
                </a:cubicBezTo>
                <a:cubicBezTo>
                  <a:pt x="85" y="42"/>
                  <a:pt x="83" y="39"/>
                  <a:pt x="82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76" y="27"/>
                  <a:pt x="76" y="27"/>
                  <a:pt x="76" y="27"/>
                </a:cubicBezTo>
                <a:cubicBezTo>
                  <a:pt x="82" y="27"/>
                  <a:pt x="82" y="27"/>
                  <a:pt x="82" y="27"/>
                </a:cubicBezTo>
                <a:cubicBezTo>
                  <a:pt x="83" y="23"/>
                  <a:pt x="84" y="19"/>
                  <a:pt x="87" y="16"/>
                </a:cubicBezTo>
                <a:cubicBezTo>
                  <a:pt x="83" y="12"/>
                  <a:pt x="83" y="12"/>
                  <a:pt x="83" y="12"/>
                </a:cubicBezTo>
                <a:cubicBezTo>
                  <a:pt x="88" y="7"/>
                  <a:pt x="88" y="7"/>
                  <a:pt x="88" y="7"/>
                </a:cubicBezTo>
                <a:cubicBezTo>
                  <a:pt x="92" y="11"/>
                  <a:pt x="92" y="11"/>
                  <a:pt x="92" y="11"/>
                </a:cubicBezTo>
                <a:cubicBezTo>
                  <a:pt x="95" y="8"/>
                  <a:pt x="99" y="7"/>
                  <a:pt x="103" y="6"/>
                </a:cubicBezTo>
                <a:cubicBezTo>
                  <a:pt x="103" y="0"/>
                  <a:pt x="103" y="0"/>
                  <a:pt x="103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6"/>
                  <a:pt x="110" y="6"/>
                  <a:pt x="110" y="6"/>
                </a:cubicBezTo>
                <a:cubicBezTo>
                  <a:pt x="115" y="7"/>
                  <a:pt x="118" y="8"/>
                  <a:pt x="121" y="11"/>
                </a:cubicBezTo>
                <a:cubicBezTo>
                  <a:pt x="126" y="7"/>
                  <a:pt x="126" y="7"/>
                  <a:pt x="126" y="7"/>
                </a:cubicBezTo>
                <a:cubicBezTo>
                  <a:pt x="131" y="12"/>
                  <a:pt x="131" y="12"/>
                  <a:pt x="131" y="12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9" y="19"/>
                  <a:pt x="131" y="23"/>
                  <a:pt x="131" y="27"/>
                </a:cubicBezTo>
                <a:close/>
                <a:moveTo>
                  <a:pt x="107" y="49"/>
                </a:moveTo>
                <a:cubicBezTo>
                  <a:pt x="107" y="49"/>
                  <a:pt x="107" y="49"/>
                  <a:pt x="107" y="49"/>
                </a:cubicBezTo>
                <a:cubicBezTo>
                  <a:pt x="97" y="49"/>
                  <a:pt x="89" y="41"/>
                  <a:pt x="89" y="31"/>
                </a:cubicBezTo>
                <a:cubicBezTo>
                  <a:pt x="89" y="21"/>
                  <a:pt x="97" y="13"/>
                  <a:pt x="107" y="13"/>
                </a:cubicBezTo>
                <a:cubicBezTo>
                  <a:pt x="117" y="13"/>
                  <a:pt x="125" y="21"/>
                  <a:pt x="125" y="31"/>
                </a:cubicBezTo>
                <a:cubicBezTo>
                  <a:pt x="125" y="41"/>
                  <a:pt x="117" y="49"/>
                  <a:pt x="107" y="49"/>
                </a:cubicBezTo>
                <a:close/>
              </a:path>
            </a:pathLst>
          </a:custGeom>
          <a:solidFill>
            <a:srgbClr val="195CC7"/>
          </a:solidFill>
          <a:ln>
            <a:noFill/>
          </a:ln>
        </p:spPr>
        <p:txBody>
          <a:bodyPr vert="horz" wrap="square" lIns="121882" tIns="60941" rIns="121882" bIns="60941" numCol="1" anchor="t" anchorCtr="0" compatLnSpc="1"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 kern="0">
              <a:solidFill>
                <a:sysClr val="windowText" lastClr="000000"/>
              </a:solidFill>
            </a:endParaRPr>
          </a:p>
        </p:txBody>
      </p:sp>
      <p:sp>
        <p:nvSpPr>
          <p:cNvPr id="26" name="TextBox 18"/>
          <p:cNvSpPr txBox="1"/>
          <p:nvPr/>
        </p:nvSpPr>
        <p:spPr>
          <a:xfrm>
            <a:off x="2605215" y="2671741"/>
            <a:ext cx="254367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Vivamus Quam Dolor, Tempor Ac Gravida Sit Amet, Porta Fermentum Magna. Aliquam Euismod.</a:t>
            </a:r>
            <a:endParaRPr lang="zh-CN" altLang="en-US" sz="1200" b="0" kern="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811413" y="1817837"/>
            <a:ext cx="4078455" cy="2024109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0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31" name="Freeform 6"/>
          <p:cNvSpPr>
            <a:spLocks noEditPoints="1"/>
          </p:cNvSpPr>
          <p:nvPr/>
        </p:nvSpPr>
        <p:spPr bwMode="auto">
          <a:xfrm>
            <a:off x="6061092" y="2593100"/>
            <a:ext cx="885605" cy="556344"/>
          </a:xfrm>
          <a:custGeom>
            <a:avLst/>
            <a:gdLst>
              <a:gd name="T0" fmla="*/ 107 w 165"/>
              <a:gd name="T1" fmla="*/ 104 h 104"/>
              <a:gd name="T2" fmla="*/ 124 w 165"/>
              <a:gd name="T3" fmla="*/ 104 h 104"/>
              <a:gd name="T4" fmla="*/ 124 w 165"/>
              <a:gd name="T5" fmla="*/ 45 h 104"/>
              <a:gd name="T6" fmla="*/ 107 w 165"/>
              <a:gd name="T7" fmla="*/ 61 h 104"/>
              <a:gd name="T8" fmla="*/ 107 w 165"/>
              <a:gd name="T9" fmla="*/ 104 h 104"/>
              <a:gd name="T10" fmla="*/ 132 w 165"/>
              <a:gd name="T11" fmla="*/ 104 h 104"/>
              <a:gd name="T12" fmla="*/ 149 w 165"/>
              <a:gd name="T13" fmla="*/ 104 h 104"/>
              <a:gd name="T14" fmla="*/ 149 w 165"/>
              <a:gd name="T15" fmla="*/ 22 h 104"/>
              <a:gd name="T16" fmla="*/ 132 w 165"/>
              <a:gd name="T17" fmla="*/ 38 h 104"/>
              <a:gd name="T18" fmla="*/ 132 w 165"/>
              <a:gd name="T19" fmla="*/ 104 h 104"/>
              <a:gd name="T20" fmla="*/ 161 w 165"/>
              <a:gd name="T21" fmla="*/ 0 h 104"/>
              <a:gd name="T22" fmla="*/ 164 w 165"/>
              <a:gd name="T23" fmla="*/ 4 h 104"/>
              <a:gd name="T24" fmla="*/ 164 w 165"/>
              <a:gd name="T25" fmla="*/ 5 h 104"/>
              <a:gd name="T26" fmla="*/ 161 w 165"/>
              <a:gd name="T27" fmla="*/ 15 h 104"/>
              <a:gd name="T28" fmla="*/ 161 w 165"/>
              <a:gd name="T29" fmla="*/ 16 h 104"/>
              <a:gd name="T30" fmla="*/ 156 w 165"/>
              <a:gd name="T31" fmla="*/ 17 h 104"/>
              <a:gd name="T32" fmla="*/ 155 w 165"/>
              <a:gd name="T33" fmla="*/ 17 h 104"/>
              <a:gd name="T34" fmla="*/ 153 w 165"/>
              <a:gd name="T35" fmla="*/ 14 h 104"/>
              <a:gd name="T36" fmla="*/ 103 w 165"/>
              <a:gd name="T37" fmla="*/ 61 h 104"/>
              <a:gd name="T38" fmla="*/ 87 w 165"/>
              <a:gd name="T39" fmla="*/ 44 h 104"/>
              <a:gd name="T40" fmla="*/ 74 w 165"/>
              <a:gd name="T41" fmla="*/ 30 h 104"/>
              <a:gd name="T42" fmla="*/ 3 w 165"/>
              <a:gd name="T43" fmla="*/ 96 h 104"/>
              <a:gd name="T44" fmla="*/ 0 w 165"/>
              <a:gd name="T45" fmla="*/ 93 h 104"/>
              <a:gd name="T46" fmla="*/ 74 w 165"/>
              <a:gd name="T47" fmla="*/ 24 h 104"/>
              <a:gd name="T48" fmla="*/ 87 w 165"/>
              <a:gd name="T49" fmla="*/ 37 h 104"/>
              <a:gd name="T50" fmla="*/ 103 w 165"/>
              <a:gd name="T51" fmla="*/ 55 h 104"/>
              <a:gd name="T52" fmla="*/ 150 w 165"/>
              <a:gd name="T53" fmla="*/ 11 h 104"/>
              <a:gd name="T54" fmla="*/ 148 w 165"/>
              <a:gd name="T55" fmla="*/ 9 h 104"/>
              <a:gd name="T56" fmla="*/ 147 w 165"/>
              <a:gd name="T57" fmla="*/ 8 h 104"/>
              <a:gd name="T58" fmla="*/ 149 w 165"/>
              <a:gd name="T59" fmla="*/ 3 h 104"/>
              <a:gd name="T60" fmla="*/ 150 w 165"/>
              <a:gd name="T61" fmla="*/ 3 h 104"/>
              <a:gd name="T62" fmla="*/ 160 w 165"/>
              <a:gd name="T63" fmla="*/ 1 h 104"/>
              <a:gd name="T64" fmla="*/ 161 w 165"/>
              <a:gd name="T65" fmla="*/ 0 h 104"/>
              <a:gd name="T66" fmla="*/ 7 w 165"/>
              <a:gd name="T67" fmla="*/ 104 h 104"/>
              <a:gd name="T68" fmla="*/ 24 w 165"/>
              <a:gd name="T69" fmla="*/ 104 h 104"/>
              <a:gd name="T70" fmla="*/ 24 w 165"/>
              <a:gd name="T71" fmla="*/ 81 h 104"/>
              <a:gd name="T72" fmla="*/ 7 w 165"/>
              <a:gd name="T73" fmla="*/ 97 h 104"/>
              <a:gd name="T74" fmla="*/ 7 w 165"/>
              <a:gd name="T75" fmla="*/ 104 h 104"/>
              <a:gd name="T76" fmla="*/ 32 w 165"/>
              <a:gd name="T77" fmla="*/ 104 h 104"/>
              <a:gd name="T78" fmla="*/ 49 w 165"/>
              <a:gd name="T79" fmla="*/ 104 h 104"/>
              <a:gd name="T80" fmla="*/ 49 w 165"/>
              <a:gd name="T81" fmla="*/ 58 h 104"/>
              <a:gd name="T82" fmla="*/ 32 w 165"/>
              <a:gd name="T83" fmla="*/ 74 h 104"/>
              <a:gd name="T84" fmla="*/ 32 w 165"/>
              <a:gd name="T85" fmla="*/ 104 h 104"/>
              <a:gd name="T86" fmla="*/ 57 w 165"/>
              <a:gd name="T87" fmla="*/ 50 h 104"/>
              <a:gd name="T88" fmla="*/ 57 w 165"/>
              <a:gd name="T89" fmla="*/ 104 h 104"/>
              <a:gd name="T90" fmla="*/ 74 w 165"/>
              <a:gd name="T91" fmla="*/ 104 h 104"/>
              <a:gd name="T92" fmla="*/ 74 w 165"/>
              <a:gd name="T93" fmla="*/ 34 h 104"/>
              <a:gd name="T94" fmla="*/ 74 w 165"/>
              <a:gd name="T95" fmla="*/ 34 h 104"/>
              <a:gd name="T96" fmla="*/ 57 w 165"/>
              <a:gd name="T97" fmla="*/ 50 h 104"/>
              <a:gd name="T98" fmla="*/ 82 w 165"/>
              <a:gd name="T99" fmla="*/ 43 h 104"/>
              <a:gd name="T100" fmla="*/ 82 w 165"/>
              <a:gd name="T101" fmla="*/ 104 h 104"/>
              <a:gd name="T102" fmla="*/ 87 w 165"/>
              <a:gd name="T103" fmla="*/ 104 h 104"/>
              <a:gd name="T104" fmla="*/ 99 w 165"/>
              <a:gd name="T105" fmla="*/ 104 h 104"/>
              <a:gd name="T106" fmla="*/ 99 w 165"/>
              <a:gd name="T107" fmla="*/ 61 h 104"/>
              <a:gd name="T108" fmla="*/ 87 w 165"/>
              <a:gd name="T109" fmla="*/ 48 h 104"/>
              <a:gd name="T110" fmla="*/ 82 w 165"/>
              <a:gd name="T111" fmla="*/ 4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5" h="104">
                <a:moveTo>
                  <a:pt x="107" y="104"/>
                </a:moveTo>
                <a:cubicBezTo>
                  <a:pt x="124" y="104"/>
                  <a:pt x="124" y="104"/>
                  <a:pt x="124" y="104"/>
                </a:cubicBezTo>
                <a:cubicBezTo>
                  <a:pt x="124" y="45"/>
                  <a:pt x="124" y="45"/>
                  <a:pt x="124" y="45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7" y="104"/>
                  <a:pt x="107" y="104"/>
                  <a:pt x="107" y="104"/>
                </a:cubicBezTo>
                <a:close/>
                <a:moveTo>
                  <a:pt x="132" y="104"/>
                </a:moveTo>
                <a:cubicBezTo>
                  <a:pt x="149" y="104"/>
                  <a:pt x="149" y="104"/>
                  <a:pt x="149" y="104"/>
                </a:cubicBezTo>
                <a:cubicBezTo>
                  <a:pt x="149" y="22"/>
                  <a:pt x="149" y="22"/>
                  <a:pt x="149" y="22"/>
                </a:cubicBezTo>
                <a:cubicBezTo>
                  <a:pt x="132" y="38"/>
                  <a:pt x="132" y="38"/>
                  <a:pt x="132" y="38"/>
                </a:cubicBezTo>
                <a:cubicBezTo>
                  <a:pt x="132" y="104"/>
                  <a:pt x="132" y="104"/>
                  <a:pt x="132" y="104"/>
                </a:cubicBezTo>
                <a:close/>
                <a:moveTo>
                  <a:pt x="161" y="0"/>
                </a:moveTo>
                <a:cubicBezTo>
                  <a:pt x="164" y="0"/>
                  <a:pt x="165" y="2"/>
                  <a:pt x="164" y="4"/>
                </a:cubicBezTo>
                <a:cubicBezTo>
                  <a:pt x="164" y="5"/>
                  <a:pt x="164" y="5"/>
                  <a:pt x="164" y="5"/>
                </a:cubicBezTo>
                <a:cubicBezTo>
                  <a:pt x="163" y="8"/>
                  <a:pt x="162" y="12"/>
                  <a:pt x="161" y="15"/>
                </a:cubicBezTo>
                <a:cubicBezTo>
                  <a:pt x="161" y="16"/>
                  <a:pt x="161" y="16"/>
                  <a:pt x="161" y="16"/>
                </a:cubicBezTo>
                <a:cubicBezTo>
                  <a:pt x="160" y="19"/>
                  <a:pt x="158" y="19"/>
                  <a:pt x="156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4" y="16"/>
                  <a:pt x="154" y="15"/>
                  <a:pt x="153" y="14"/>
                </a:cubicBezTo>
                <a:cubicBezTo>
                  <a:pt x="103" y="61"/>
                  <a:pt x="103" y="61"/>
                  <a:pt x="103" y="61"/>
                </a:cubicBezTo>
                <a:cubicBezTo>
                  <a:pt x="87" y="44"/>
                  <a:pt x="87" y="44"/>
                  <a:pt x="87" y="44"/>
                </a:cubicBezTo>
                <a:cubicBezTo>
                  <a:pt x="74" y="30"/>
                  <a:pt x="74" y="30"/>
                  <a:pt x="74" y="30"/>
                </a:cubicBezTo>
                <a:cubicBezTo>
                  <a:pt x="3" y="96"/>
                  <a:pt x="3" y="96"/>
                  <a:pt x="3" y="96"/>
                </a:cubicBezTo>
                <a:cubicBezTo>
                  <a:pt x="0" y="93"/>
                  <a:pt x="0" y="93"/>
                  <a:pt x="0" y="93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37"/>
                  <a:pt x="87" y="37"/>
                  <a:pt x="87" y="37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50" y="11"/>
                  <a:pt x="150" y="11"/>
                  <a:pt x="150" y="11"/>
                </a:cubicBezTo>
                <a:cubicBezTo>
                  <a:pt x="149" y="10"/>
                  <a:pt x="148" y="9"/>
                  <a:pt x="148" y="9"/>
                </a:cubicBezTo>
                <a:cubicBezTo>
                  <a:pt x="147" y="8"/>
                  <a:pt x="147" y="8"/>
                  <a:pt x="147" y="8"/>
                </a:cubicBezTo>
                <a:cubicBezTo>
                  <a:pt x="145" y="6"/>
                  <a:pt x="146" y="4"/>
                  <a:pt x="149" y="3"/>
                </a:cubicBezTo>
                <a:cubicBezTo>
                  <a:pt x="150" y="3"/>
                  <a:pt x="150" y="3"/>
                  <a:pt x="150" y="3"/>
                </a:cubicBezTo>
                <a:cubicBezTo>
                  <a:pt x="152" y="2"/>
                  <a:pt x="157" y="1"/>
                  <a:pt x="160" y="1"/>
                </a:cubicBezTo>
                <a:cubicBezTo>
                  <a:pt x="161" y="0"/>
                  <a:pt x="161" y="0"/>
                  <a:pt x="161" y="0"/>
                </a:cubicBezTo>
                <a:close/>
                <a:moveTo>
                  <a:pt x="7" y="104"/>
                </a:moveTo>
                <a:cubicBezTo>
                  <a:pt x="24" y="104"/>
                  <a:pt x="24" y="104"/>
                  <a:pt x="24" y="104"/>
                </a:cubicBezTo>
                <a:cubicBezTo>
                  <a:pt x="24" y="81"/>
                  <a:pt x="24" y="81"/>
                  <a:pt x="24" y="81"/>
                </a:cubicBezTo>
                <a:cubicBezTo>
                  <a:pt x="7" y="97"/>
                  <a:pt x="7" y="97"/>
                  <a:pt x="7" y="97"/>
                </a:cubicBezTo>
                <a:cubicBezTo>
                  <a:pt x="7" y="104"/>
                  <a:pt x="7" y="104"/>
                  <a:pt x="7" y="104"/>
                </a:cubicBezTo>
                <a:close/>
                <a:moveTo>
                  <a:pt x="32" y="104"/>
                </a:moveTo>
                <a:cubicBezTo>
                  <a:pt x="49" y="104"/>
                  <a:pt x="49" y="104"/>
                  <a:pt x="49" y="104"/>
                </a:cubicBezTo>
                <a:cubicBezTo>
                  <a:pt x="49" y="58"/>
                  <a:pt x="49" y="58"/>
                  <a:pt x="49" y="58"/>
                </a:cubicBezTo>
                <a:cubicBezTo>
                  <a:pt x="32" y="74"/>
                  <a:pt x="32" y="74"/>
                  <a:pt x="32" y="74"/>
                </a:cubicBezTo>
                <a:cubicBezTo>
                  <a:pt x="32" y="104"/>
                  <a:pt x="32" y="104"/>
                  <a:pt x="32" y="104"/>
                </a:cubicBezTo>
                <a:close/>
                <a:moveTo>
                  <a:pt x="57" y="50"/>
                </a:moveTo>
                <a:cubicBezTo>
                  <a:pt x="57" y="104"/>
                  <a:pt x="57" y="104"/>
                  <a:pt x="57" y="104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4" y="34"/>
                  <a:pt x="74" y="34"/>
                  <a:pt x="74" y="34"/>
                </a:cubicBezTo>
                <a:cubicBezTo>
                  <a:pt x="74" y="34"/>
                  <a:pt x="74" y="34"/>
                  <a:pt x="74" y="34"/>
                </a:cubicBezTo>
                <a:cubicBezTo>
                  <a:pt x="57" y="50"/>
                  <a:pt x="57" y="50"/>
                  <a:pt x="57" y="50"/>
                </a:cubicBezTo>
                <a:close/>
                <a:moveTo>
                  <a:pt x="82" y="43"/>
                </a:moveTo>
                <a:cubicBezTo>
                  <a:pt x="82" y="104"/>
                  <a:pt x="82" y="104"/>
                  <a:pt x="82" y="104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99" y="104"/>
                  <a:pt x="99" y="104"/>
                  <a:pt x="99" y="104"/>
                </a:cubicBezTo>
                <a:cubicBezTo>
                  <a:pt x="99" y="61"/>
                  <a:pt x="99" y="61"/>
                  <a:pt x="99" y="61"/>
                </a:cubicBezTo>
                <a:cubicBezTo>
                  <a:pt x="87" y="48"/>
                  <a:pt x="87" y="48"/>
                  <a:pt x="87" y="48"/>
                </a:cubicBezTo>
                <a:lnTo>
                  <a:pt x="82" y="43"/>
                </a:lnTo>
                <a:close/>
              </a:path>
            </a:pathLst>
          </a:custGeom>
          <a:solidFill>
            <a:srgbClr val="195CC7"/>
          </a:solidFill>
          <a:ln>
            <a:noFill/>
          </a:ln>
        </p:spPr>
        <p:txBody>
          <a:bodyPr vert="horz" wrap="square" lIns="121882" tIns="60941" rIns="121882" bIns="60941" numCol="1" anchor="t" anchorCtr="0" compatLnSpc="1"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 kern="0">
              <a:solidFill>
                <a:sysClr val="windowText" lastClr="000000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252681" y="4295899"/>
            <a:ext cx="4078455" cy="2024109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39" name="Freeform 7"/>
          <p:cNvSpPr>
            <a:spLocks noEditPoints="1"/>
          </p:cNvSpPr>
          <p:nvPr/>
        </p:nvSpPr>
        <p:spPr bwMode="auto">
          <a:xfrm>
            <a:off x="7509195" y="5030747"/>
            <a:ext cx="807729" cy="652292"/>
          </a:xfrm>
          <a:custGeom>
            <a:avLst/>
            <a:gdLst>
              <a:gd name="T0" fmla="*/ 67 w 123"/>
              <a:gd name="T1" fmla="*/ 62 h 100"/>
              <a:gd name="T2" fmla="*/ 67 w 123"/>
              <a:gd name="T3" fmla="*/ 65 h 100"/>
              <a:gd name="T4" fmla="*/ 66 w 123"/>
              <a:gd name="T5" fmla="*/ 67 h 100"/>
              <a:gd name="T6" fmla="*/ 62 w 123"/>
              <a:gd name="T7" fmla="*/ 67 h 100"/>
              <a:gd name="T8" fmla="*/ 58 w 123"/>
              <a:gd name="T9" fmla="*/ 67 h 100"/>
              <a:gd name="T10" fmla="*/ 56 w 123"/>
              <a:gd name="T11" fmla="*/ 65 h 100"/>
              <a:gd name="T12" fmla="*/ 56 w 123"/>
              <a:gd name="T13" fmla="*/ 62 h 100"/>
              <a:gd name="T14" fmla="*/ 0 w 123"/>
              <a:gd name="T15" fmla="*/ 44 h 100"/>
              <a:gd name="T16" fmla="*/ 0 w 123"/>
              <a:gd name="T17" fmla="*/ 81 h 100"/>
              <a:gd name="T18" fmla="*/ 19 w 123"/>
              <a:gd name="T19" fmla="*/ 100 h 100"/>
              <a:gd name="T20" fmla="*/ 62 w 123"/>
              <a:gd name="T21" fmla="*/ 100 h 100"/>
              <a:gd name="T22" fmla="*/ 104 w 123"/>
              <a:gd name="T23" fmla="*/ 100 h 100"/>
              <a:gd name="T24" fmla="*/ 123 w 123"/>
              <a:gd name="T25" fmla="*/ 81 h 100"/>
              <a:gd name="T26" fmla="*/ 123 w 123"/>
              <a:gd name="T27" fmla="*/ 44 h 100"/>
              <a:gd name="T28" fmla="*/ 67 w 123"/>
              <a:gd name="T29" fmla="*/ 62 h 100"/>
              <a:gd name="T30" fmla="*/ 62 w 123"/>
              <a:gd name="T31" fmla="*/ 58 h 100"/>
              <a:gd name="T32" fmla="*/ 64 w 123"/>
              <a:gd name="T33" fmla="*/ 58 h 100"/>
              <a:gd name="T34" fmla="*/ 66 w 123"/>
              <a:gd name="T35" fmla="*/ 59 h 100"/>
              <a:gd name="T36" fmla="*/ 66 w 123"/>
              <a:gd name="T37" fmla="*/ 64 h 100"/>
              <a:gd name="T38" fmla="*/ 64 w 123"/>
              <a:gd name="T39" fmla="*/ 65 h 100"/>
              <a:gd name="T40" fmla="*/ 62 w 123"/>
              <a:gd name="T41" fmla="*/ 65 h 100"/>
              <a:gd name="T42" fmla="*/ 60 w 123"/>
              <a:gd name="T43" fmla="*/ 65 h 100"/>
              <a:gd name="T44" fmla="*/ 58 w 123"/>
              <a:gd name="T45" fmla="*/ 64 h 100"/>
              <a:gd name="T46" fmla="*/ 58 w 123"/>
              <a:gd name="T47" fmla="*/ 59 h 100"/>
              <a:gd name="T48" fmla="*/ 60 w 123"/>
              <a:gd name="T49" fmla="*/ 58 h 100"/>
              <a:gd name="T50" fmla="*/ 62 w 123"/>
              <a:gd name="T51" fmla="*/ 58 h 100"/>
              <a:gd name="T52" fmla="*/ 56 w 123"/>
              <a:gd name="T53" fmla="*/ 58 h 100"/>
              <a:gd name="T54" fmla="*/ 56 w 123"/>
              <a:gd name="T55" fmla="*/ 60 h 100"/>
              <a:gd name="T56" fmla="*/ 1 w 123"/>
              <a:gd name="T57" fmla="*/ 42 h 100"/>
              <a:gd name="T58" fmla="*/ 19 w 123"/>
              <a:gd name="T59" fmla="*/ 24 h 100"/>
              <a:gd name="T60" fmla="*/ 62 w 123"/>
              <a:gd name="T61" fmla="*/ 24 h 100"/>
              <a:gd name="T62" fmla="*/ 104 w 123"/>
              <a:gd name="T63" fmla="*/ 24 h 100"/>
              <a:gd name="T64" fmla="*/ 123 w 123"/>
              <a:gd name="T65" fmla="*/ 42 h 100"/>
              <a:gd name="T66" fmla="*/ 67 w 123"/>
              <a:gd name="T67" fmla="*/ 60 h 100"/>
              <a:gd name="T68" fmla="*/ 67 w 123"/>
              <a:gd name="T69" fmla="*/ 58 h 100"/>
              <a:gd name="T70" fmla="*/ 66 w 123"/>
              <a:gd name="T71" fmla="*/ 56 h 100"/>
              <a:gd name="T72" fmla="*/ 62 w 123"/>
              <a:gd name="T73" fmla="*/ 56 h 100"/>
              <a:gd name="T74" fmla="*/ 58 w 123"/>
              <a:gd name="T75" fmla="*/ 56 h 100"/>
              <a:gd name="T76" fmla="*/ 56 w 123"/>
              <a:gd name="T77" fmla="*/ 58 h 100"/>
              <a:gd name="T78" fmla="*/ 62 w 123"/>
              <a:gd name="T79" fmla="*/ 4 h 100"/>
              <a:gd name="T80" fmla="*/ 62 w 123"/>
              <a:gd name="T81" fmla="*/ 4 h 100"/>
              <a:gd name="T82" fmla="*/ 81 w 123"/>
              <a:gd name="T83" fmla="*/ 23 h 100"/>
              <a:gd name="T84" fmla="*/ 84 w 123"/>
              <a:gd name="T85" fmla="*/ 23 h 100"/>
              <a:gd name="T86" fmla="*/ 62 w 123"/>
              <a:gd name="T87" fmla="*/ 0 h 100"/>
              <a:gd name="T88" fmla="*/ 62 w 123"/>
              <a:gd name="T89" fmla="*/ 0 h 100"/>
              <a:gd name="T90" fmla="*/ 39 w 123"/>
              <a:gd name="T91" fmla="*/ 23 h 100"/>
              <a:gd name="T92" fmla="*/ 43 w 123"/>
              <a:gd name="T93" fmla="*/ 23 h 100"/>
              <a:gd name="T94" fmla="*/ 62 w 123"/>
              <a:gd name="T95" fmla="*/ 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3" h="100">
                <a:moveTo>
                  <a:pt x="67" y="62"/>
                </a:moveTo>
                <a:cubicBezTo>
                  <a:pt x="67" y="65"/>
                  <a:pt x="67" y="65"/>
                  <a:pt x="67" y="65"/>
                </a:cubicBezTo>
                <a:cubicBezTo>
                  <a:pt x="67" y="66"/>
                  <a:pt x="67" y="67"/>
                  <a:pt x="66" y="67"/>
                </a:cubicBezTo>
                <a:cubicBezTo>
                  <a:pt x="62" y="67"/>
                  <a:pt x="62" y="67"/>
                  <a:pt x="62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7" y="67"/>
                  <a:pt x="56" y="66"/>
                  <a:pt x="56" y="65"/>
                </a:cubicBezTo>
                <a:cubicBezTo>
                  <a:pt x="56" y="62"/>
                  <a:pt x="56" y="62"/>
                  <a:pt x="56" y="6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92"/>
                  <a:pt x="9" y="100"/>
                  <a:pt x="19" y="100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14" y="100"/>
                  <a:pt x="123" y="92"/>
                  <a:pt x="123" y="81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67" y="62"/>
                  <a:pt x="67" y="62"/>
                  <a:pt x="67" y="62"/>
                </a:cubicBezTo>
                <a:close/>
                <a:moveTo>
                  <a:pt x="62" y="58"/>
                </a:moveTo>
                <a:cubicBezTo>
                  <a:pt x="64" y="58"/>
                  <a:pt x="64" y="58"/>
                  <a:pt x="64" y="58"/>
                </a:cubicBezTo>
                <a:cubicBezTo>
                  <a:pt x="65" y="58"/>
                  <a:pt x="66" y="58"/>
                  <a:pt x="66" y="59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5"/>
                  <a:pt x="65" y="65"/>
                  <a:pt x="64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59" y="65"/>
                  <a:pt x="58" y="65"/>
                  <a:pt x="58" y="64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8"/>
                  <a:pt x="59" y="58"/>
                  <a:pt x="60" y="58"/>
                </a:cubicBezTo>
                <a:cubicBezTo>
                  <a:pt x="62" y="58"/>
                  <a:pt x="62" y="58"/>
                  <a:pt x="62" y="58"/>
                </a:cubicBezTo>
                <a:close/>
                <a:moveTo>
                  <a:pt x="56" y="58"/>
                </a:moveTo>
                <a:cubicBezTo>
                  <a:pt x="56" y="60"/>
                  <a:pt x="56" y="60"/>
                  <a:pt x="56" y="60"/>
                </a:cubicBezTo>
                <a:cubicBezTo>
                  <a:pt x="1" y="42"/>
                  <a:pt x="1" y="42"/>
                  <a:pt x="1" y="42"/>
                </a:cubicBezTo>
                <a:cubicBezTo>
                  <a:pt x="1" y="32"/>
                  <a:pt x="9" y="24"/>
                  <a:pt x="19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14" y="24"/>
                  <a:pt x="122" y="32"/>
                  <a:pt x="123" y="42"/>
                </a:cubicBezTo>
                <a:cubicBezTo>
                  <a:pt x="67" y="60"/>
                  <a:pt x="67" y="60"/>
                  <a:pt x="67" y="60"/>
                </a:cubicBezTo>
                <a:cubicBezTo>
                  <a:pt x="67" y="58"/>
                  <a:pt x="67" y="58"/>
                  <a:pt x="67" y="58"/>
                </a:cubicBezTo>
                <a:cubicBezTo>
                  <a:pt x="67" y="56"/>
                  <a:pt x="67" y="56"/>
                  <a:pt x="66" y="56"/>
                </a:cubicBezTo>
                <a:cubicBezTo>
                  <a:pt x="62" y="56"/>
                  <a:pt x="62" y="56"/>
                  <a:pt x="62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7" y="56"/>
                  <a:pt x="56" y="56"/>
                  <a:pt x="56" y="58"/>
                </a:cubicBezTo>
                <a:close/>
                <a:moveTo>
                  <a:pt x="62" y="4"/>
                </a:moveTo>
                <a:cubicBezTo>
                  <a:pt x="62" y="4"/>
                  <a:pt x="62" y="4"/>
                  <a:pt x="62" y="4"/>
                </a:cubicBezTo>
                <a:cubicBezTo>
                  <a:pt x="72" y="4"/>
                  <a:pt x="81" y="13"/>
                  <a:pt x="81" y="23"/>
                </a:cubicBezTo>
                <a:cubicBezTo>
                  <a:pt x="84" y="23"/>
                  <a:pt x="84" y="23"/>
                  <a:pt x="84" y="23"/>
                </a:cubicBezTo>
                <a:cubicBezTo>
                  <a:pt x="84" y="11"/>
                  <a:pt x="74" y="1"/>
                  <a:pt x="6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49" y="0"/>
                  <a:pt x="39" y="11"/>
                  <a:pt x="39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13"/>
                  <a:pt x="51" y="4"/>
                  <a:pt x="62" y="4"/>
                </a:cubicBezTo>
                <a:close/>
              </a:path>
            </a:pathLst>
          </a:custGeom>
          <a:solidFill>
            <a:srgbClr val="195CC7"/>
          </a:solidFill>
          <a:ln>
            <a:noFill/>
          </a:ln>
        </p:spPr>
        <p:txBody>
          <a:bodyPr vert="horz" wrap="square" lIns="121882" tIns="60941" rIns="121882" bIns="60941" numCol="1" anchor="t" anchorCtr="0" compatLnSpc="1"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 kern="0">
              <a:solidFill>
                <a:sysClr val="windowText" lastClr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05405" y="2303145"/>
            <a:ext cx="204914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Key Words Here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044690" y="2303145"/>
            <a:ext cx="22574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Key Words Here</a:t>
            </a:r>
            <a:endParaRPr lang="zh-CN" altLang="en-US"/>
          </a:p>
        </p:txBody>
      </p:sp>
      <p:sp>
        <p:nvSpPr>
          <p:cNvPr id="4" name="TextBox 18"/>
          <p:cNvSpPr txBox="1"/>
          <p:nvPr/>
        </p:nvSpPr>
        <p:spPr>
          <a:xfrm>
            <a:off x="7044500" y="2671741"/>
            <a:ext cx="254367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Vivamus Quam Dolor, Tempor Ac Gravida Sit Amet, Porta Fermentum Magna. Aliquam Euismod.</a:t>
            </a:r>
            <a:endParaRPr lang="zh-CN" altLang="en-US" sz="1200" b="0" kern="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03040" y="4741545"/>
            <a:ext cx="22574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Key Words Here</a:t>
            </a:r>
            <a:endParaRPr lang="zh-CN" altLang="en-US"/>
          </a:p>
        </p:txBody>
      </p:sp>
      <p:sp>
        <p:nvSpPr>
          <p:cNvPr id="6" name="TextBox 18"/>
          <p:cNvSpPr txBox="1"/>
          <p:nvPr/>
        </p:nvSpPr>
        <p:spPr>
          <a:xfrm>
            <a:off x="4002850" y="5203486"/>
            <a:ext cx="254367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Vivamus Quam Dolor, Tempor Ac Gravida Sit Amet, Porta Fermentum Magna. Aliquam Euismod.</a:t>
            </a:r>
            <a:endParaRPr lang="zh-CN" altLang="en-US" sz="1200" b="0" kern="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17230" y="4741545"/>
            <a:ext cx="22574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Key Words Here</a:t>
            </a:r>
            <a:endParaRPr lang="zh-CN" altLang="en-US"/>
          </a:p>
        </p:txBody>
      </p:sp>
      <p:sp>
        <p:nvSpPr>
          <p:cNvPr id="8" name="TextBox 18"/>
          <p:cNvSpPr txBox="1"/>
          <p:nvPr/>
        </p:nvSpPr>
        <p:spPr>
          <a:xfrm>
            <a:off x="8426260" y="5203486"/>
            <a:ext cx="254367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Vivamus Quam Dolor, Tempor Ac Gravida Sit Amet, Porta Fermentum Magna. Aliquam Euismod.</a:t>
            </a:r>
            <a:endParaRPr lang="zh-CN" altLang="en-US" sz="1200" b="0" kern="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 bldLvl="0" animBg="1"/>
      <p:bldP spid="25" grpId="0" bldLvl="0" animBg="1"/>
      <p:bldP spid="26" grpId="0"/>
      <p:bldP spid="31" grpId="0" bldLvl="0" animBg="1"/>
      <p:bldP spid="39" grpId="0" bldLvl="0" animBg="1"/>
      <p:bldP spid="4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37"/>
          <p:cNvSpPr>
            <a:spLocks noChangeArrowheads="1"/>
          </p:cNvSpPr>
          <p:nvPr/>
        </p:nvSpPr>
        <p:spPr bwMode="auto">
          <a:xfrm>
            <a:off x="3455217" y="760076"/>
            <a:ext cx="2307913" cy="29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8" rIns="91414" bIns="45708">
            <a:spAutoFit/>
          </a:bodyPr>
          <a:lstStyle/>
          <a:p>
            <a:r>
              <a:rPr lang="en-US" sz="1335" b="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 sz="1335" b="0" baseline="-3000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4027180" y="1722980"/>
            <a:ext cx="4638272" cy="4636595"/>
            <a:chOff x="3704682" y="1203419"/>
            <a:chExt cx="4637668" cy="4637668"/>
          </a:xfrm>
        </p:grpSpPr>
        <p:sp>
          <p:nvSpPr>
            <p:cNvPr id="72" name="椭圆 71"/>
            <p:cNvSpPr/>
            <p:nvPr/>
          </p:nvSpPr>
          <p:spPr>
            <a:xfrm>
              <a:off x="3704682" y="1203419"/>
              <a:ext cx="4637668" cy="463766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B2B2B2"/>
                </a:gs>
              </a:gsLst>
              <a:lin ang="2700000" scaled="1"/>
            </a:gradFill>
            <a:ln>
              <a:noFill/>
            </a:ln>
            <a:effectLst>
              <a:outerShdw blurRad="635000" dist="215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750795" y="1249532"/>
              <a:ext cx="4545442" cy="4545442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rgbClr val="BCBCBC"/>
                </a:gs>
              </a:gsLst>
              <a:lin ang="2700000" scaled="1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321300" y="2189296"/>
            <a:ext cx="3704593" cy="3703965"/>
            <a:chOff x="4171460" y="1669843"/>
            <a:chExt cx="3704111" cy="3704823"/>
          </a:xfrm>
        </p:grpSpPr>
        <p:sp>
          <p:nvSpPr>
            <p:cNvPr id="75" name="任意多边形 74"/>
            <p:cNvSpPr/>
            <p:nvPr/>
          </p:nvSpPr>
          <p:spPr>
            <a:xfrm>
              <a:off x="4171460" y="1669843"/>
              <a:ext cx="3704111" cy="3704823"/>
            </a:xfrm>
            <a:custGeom>
              <a:avLst/>
              <a:gdLst>
                <a:gd name="connsiteX0" fmla="*/ 2030648 w 4326152"/>
                <a:gd name="connsiteY0" fmla="*/ 0 h 4326984"/>
                <a:gd name="connsiteX1" fmla="*/ 2030648 w 4326152"/>
                <a:gd name="connsiteY1" fmla="*/ 111254 h 4326984"/>
                <a:gd name="connsiteX2" fmla="*/ 2163076 w 4326152"/>
                <a:gd name="connsiteY2" fmla="*/ 243682 h 4326984"/>
                <a:gd name="connsiteX3" fmla="*/ 2163076 w 4326152"/>
                <a:gd name="connsiteY3" fmla="*/ 243683 h 4326984"/>
                <a:gd name="connsiteX4" fmla="*/ 2295504 w 4326152"/>
                <a:gd name="connsiteY4" fmla="*/ 111255 h 4326984"/>
                <a:gd name="connsiteX5" fmla="*/ 2295504 w 4326152"/>
                <a:gd name="connsiteY5" fmla="*/ 0 h 4326984"/>
                <a:gd name="connsiteX6" fmla="*/ 2371233 w 4326152"/>
                <a:gd name="connsiteY6" fmla="*/ 3586 h 4326984"/>
                <a:gd name="connsiteX7" fmla="*/ 2549612 w 4326152"/>
                <a:gd name="connsiteY7" fmla="*/ 28059 h 4326984"/>
                <a:gd name="connsiteX8" fmla="*/ 2595431 w 4326152"/>
                <a:gd name="connsiteY8" fmla="*/ 38261 h 4326984"/>
                <a:gd name="connsiteX9" fmla="*/ 2566319 w 4326152"/>
                <a:gd name="connsiteY9" fmla="*/ 146906 h 4326984"/>
                <a:gd name="connsiteX10" fmla="*/ 2659960 w 4326152"/>
                <a:gd name="connsiteY10" fmla="*/ 309097 h 4326984"/>
                <a:gd name="connsiteX11" fmla="*/ 2659960 w 4326152"/>
                <a:gd name="connsiteY11" fmla="*/ 309098 h 4326984"/>
                <a:gd name="connsiteX12" fmla="*/ 2822150 w 4326152"/>
                <a:gd name="connsiteY12" fmla="*/ 215457 h 4326984"/>
                <a:gd name="connsiteX13" fmla="*/ 2851337 w 4326152"/>
                <a:gd name="connsiteY13" fmla="*/ 106529 h 4326984"/>
                <a:gd name="connsiteX14" fmla="*/ 2891016 w 4326152"/>
                <a:gd name="connsiteY14" fmla="*/ 118856 h 4326984"/>
                <a:gd name="connsiteX15" fmla="*/ 3052820 w 4326152"/>
                <a:gd name="connsiteY15" fmla="*/ 183959 h 4326984"/>
                <a:gd name="connsiteX16" fmla="*/ 3130038 w 4326152"/>
                <a:gd name="connsiteY16" fmla="*/ 223810 h 4326984"/>
                <a:gd name="connsiteX17" fmla="*/ 3074510 w 4326152"/>
                <a:gd name="connsiteY17" fmla="*/ 319987 h 4326984"/>
                <a:gd name="connsiteX18" fmla="*/ 3122982 w 4326152"/>
                <a:gd name="connsiteY18" fmla="*/ 500887 h 4326984"/>
                <a:gd name="connsiteX19" fmla="*/ 3122982 w 4326152"/>
                <a:gd name="connsiteY19" fmla="*/ 500886 h 4326984"/>
                <a:gd name="connsiteX20" fmla="*/ 3303882 w 4326152"/>
                <a:gd name="connsiteY20" fmla="*/ 452415 h 4326984"/>
                <a:gd name="connsiteX21" fmla="*/ 3359224 w 4326152"/>
                <a:gd name="connsiteY21" fmla="*/ 356559 h 4326984"/>
                <a:gd name="connsiteX22" fmla="*/ 3449666 w 4326152"/>
                <a:gd name="connsiteY22" fmla="*/ 416159 h 4326984"/>
                <a:gd name="connsiteX23" fmla="*/ 3583755 w 4326152"/>
                <a:gd name="connsiteY23" fmla="*/ 523465 h 4326984"/>
                <a:gd name="connsiteX24" fmla="*/ 3600299 w 4326152"/>
                <a:gd name="connsiteY24" fmla="*/ 538988 h 4326984"/>
                <a:gd name="connsiteX25" fmla="*/ 3520588 w 4326152"/>
                <a:gd name="connsiteY25" fmla="*/ 618698 h 4326984"/>
                <a:gd name="connsiteX26" fmla="*/ 3520588 w 4326152"/>
                <a:gd name="connsiteY26" fmla="*/ 805980 h 4326984"/>
                <a:gd name="connsiteX27" fmla="*/ 3520589 w 4326152"/>
                <a:gd name="connsiteY27" fmla="*/ 805979 h 4326984"/>
                <a:gd name="connsiteX28" fmla="*/ 3707871 w 4326152"/>
                <a:gd name="connsiteY28" fmla="*/ 805979 h 4326984"/>
                <a:gd name="connsiteX29" fmla="*/ 3787084 w 4326152"/>
                <a:gd name="connsiteY29" fmla="*/ 726766 h 4326984"/>
                <a:gd name="connsiteX30" fmla="*/ 3824377 w 4326152"/>
                <a:gd name="connsiteY30" fmla="*/ 767725 h 4326984"/>
                <a:gd name="connsiteX31" fmla="*/ 3929689 w 4326152"/>
                <a:gd name="connsiteY31" fmla="*/ 903458 h 4326984"/>
                <a:gd name="connsiteX32" fmla="*/ 3971001 w 4326152"/>
                <a:gd name="connsiteY32" fmla="*/ 966771 h 4326984"/>
                <a:gd name="connsiteX33" fmla="*/ 3874154 w 4326152"/>
                <a:gd name="connsiteY33" fmla="*/ 1022685 h 4326984"/>
                <a:gd name="connsiteX34" fmla="*/ 3825682 w 4326152"/>
                <a:gd name="connsiteY34" fmla="*/ 1203585 h 4326984"/>
                <a:gd name="connsiteX35" fmla="*/ 3825683 w 4326152"/>
                <a:gd name="connsiteY35" fmla="*/ 1203585 h 4326984"/>
                <a:gd name="connsiteX36" fmla="*/ 4006583 w 4326152"/>
                <a:gd name="connsiteY36" fmla="*/ 1252057 h 4326984"/>
                <a:gd name="connsiteX37" fmla="*/ 4104403 w 4326152"/>
                <a:gd name="connsiteY37" fmla="*/ 1195580 h 4326984"/>
                <a:gd name="connsiteX38" fmla="*/ 4117447 w 4326152"/>
                <a:gd name="connsiteY38" fmla="*/ 1219846 h 4326984"/>
                <a:gd name="connsiteX39" fmla="*/ 4191020 w 4326152"/>
                <a:gd name="connsiteY39" fmla="*/ 1390279 h 4326984"/>
                <a:gd name="connsiteX40" fmla="*/ 4219328 w 4326152"/>
                <a:gd name="connsiteY40" fmla="*/ 1475421 h 4326984"/>
                <a:gd name="connsiteX41" fmla="*/ 4111112 w 4326152"/>
                <a:gd name="connsiteY41" fmla="*/ 1504417 h 4326984"/>
                <a:gd name="connsiteX42" fmla="*/ 4017472 w 4326152"/>
                <a:gd name="connsiteY42" fmla="*/ 1666608 h 4326984"/>
                <a:gd name="connsiteX43" fmla="*/ 4017472 w 4326152"/>
                <a:gd name="connsiteY43" fmla="*/ 1666607 h 4326984"/>
                <a:gd name="connsiteX44" fmla="*/ 4179663 w 4326152"/>
                <a:gd name="connsiteY44" fmla="*/ 1760248 h 4326984"/>
                <a:gd name="connsiteX45" fmla="*/ 4288875 w 4326152"/>
                <a:gd name="connsiteY45" fmla="*/ 1730985 h 4326984"/>
                <a:gd name="connsiteX46" fmla="*/ 4293856 w 4326152"/>
                <a:gd name="connsiteY46" fmla="*/ 1751919 h 4326984"/>
                <a:gd name="connsiteX47" fmla="*/ 4321637 w 4326152"/>
                <a:gd name="connsiteY47" fmla="*/ 1941645 h 4326984"/>
                <a:gd name="connsiteX48" fmla="*/ 4326152 w 4326152"/>
                <a:gd name="connsiteY48" fmla="*/ 2031064 h 4326984"/>
                <a:gd name="connsiteX49" fmla="*/ 4215316 w 4326152"/>
                <a:gd name="connsiteY49" fmla="*/ 2031064 h 4326984"/>
                <a:gd name="connsiteX50" fmla="*/ 4093295 w 4326152"/>
                <a:gd name="connsiteY50" fmla="*/ 2111945 h 4326984"/>
                <a:gd name="connsiteX51" fmla="*/ 4082888 w 4326152"/>
                <a:gd name="connsiteY51" fmla="*/ 2163492 h 4326984"/>
                <a:gd name="connsiteX52" fmla="*/ 4093295 w 4326152"/>
                <a:gd name="connsiteY52" fmla="*/ 2215038 h 4326984"/>
                <a:gd name="connsiteX53" fmla="*/ 4215316 w 4326152"/>
                <a:gd name="connsiteY53" fmla="*/ 2295919 h 4326984"/>
                <a:gd name="connsiteX54" fmla="*/ 4326152 w 4326152"/>
                <a:gd name="connsiteY54" fmla="*/ 2295919 h 4326984"/>
                <a:gd name="connsiteX55" fmla="*/ 4321637 w 4326152"/>
                <a:gd name="connsiteY55" fmla="*/ 2385337 h 4326984"/>
                <a:gd name="connsiteX56" fmla="*/ 4293856 w 4326152"/>
                <a:gd name="connsiteY56" fmla="*/ 2575063 h 4326984"/>
                <a:gd name="connsiteX57" fmla="*/ 4288875 w 4326152"/>
                <a:gd name="connsiteY57" fmla="*/ 2595998 h 4326984"/>
                <a:gd name="connsiteX58" fmla="*/ 4179663 w 4326152"/>
                <a:gd name="connsiteY58" fmla="*/ 2566735 h 4326984"/>
                <a:gd name="connsiteX59" fmla="*/ 4017472 w 4326152"/>
                <a:gd name="connsiteY59" fmla="*/ 2660376 h 4326984"/>
                <a:gd name="connsiteX60" fmla="*/ 4017472 w 4326152"/>
                <a:gd name="connsiteY60" fmla="*/ 2660375 h 4326984"/>
                <a:gd name="connsiteX61" fmla="*/ 4111113 w 4326152"/>
                <a:gd name="connsiteY61" fmla="*/ 2822565 h 4326984"/>
                <a:gd name="connsiteX62" fmla="*/ 4219329 w 4326152"/>
                <a:gd name="connsiteY62" fmla="*/ 2851562 h 4326984"/>
                <a:gd name="connsiteX63" fmla="*/ 4191021 w 4326152"/>
                <a:gd name="connsiteY63" fmla="*/ 2936704 h 4326984"/>
                <a:gd name="connsiteX64" fmla="*/ 4117447 w 4326152"/>
                <a:gd name="connsiteY64" fmla="*/ 3107136 h 4326984"/>
                <a:gd name="connsiteX65" fmla="*/ 4104403 w 4326152"/>
                <a:gd name="connsiteY65" fmla="*/ 3131403 h 4326984"/>
                <a:gd name="connsiteX66" fmla="*/ 4006582 w 4326152"/>
                <a:gd name="connsiteY66" fmla="*/ 3074926 h 4326984"/>
                <a:gd name="connsiteX67" fmla="*/ 3825682 w 4326152"/>
                <a:gd name="connsiteY67" fmla="*/ 3123398 h 4326984"/>
                <a:gd name="connsiteX68" fmla="*/ 3825683 w 4326152"/>
                <a:gd name="connsiteY68" fmla="*/ 3123398 h 4326984"/>
                <a:gd name="connsiteX69" fmla="*/ 3874155 w 4326152"/>
                <a:gd name="connsiteY69" fmla="*/ 3304298 h 4326984"/>
                <a:gd name="connsiteX70" fmla="*/ 3971001 w 4326152"/>
                <a:gd name="connsiteY70" fmla="*/ 3360212 h 4326984"/>
                <a:gd name="connsiteX71" fmla="*/ 3929689 w 4326152"/>
                <a:gd name="connsiteY71" fmla="*/ 3423525 h 4326984"/>
                <a:gd name="connsiteX72" fmla="*/ 3824377 w 4326152"/>
                <a:gd name="connsiteY72" fmla="*/ 3559259 h 4326984"/>
                <a:gd name="connsiteX73" fmla="*/ 3787083 w 4326152"/>
                <a:gd name="connsiteY73" fmla="*/ 3600218 h 4326984"/>
                <a:gd name="connsiteX74" fmla="*/ 3707870 w 4326152"/>
                <a:gd name="connsiteY74" fmla="*/ 3521004 h 4326984"/>
                <a:gd name="connsiteX75" fmla="*/ 3564396 w 4326152"/>
                <a:gd name="connsiteY75" fmla="*/ 3491914 h 4326984"/>
                <a:gd name="connsiteX76" fmla="*/ 3520589 w 4326152"/>
                <a:gd name="connsiteY76" fmla="*/ 3521004 h 4326984"/>
                <a:gd name="connsiteX77" fmla="*/ 3491499 w 4326152"/>
                <a:gd name="connsiteY77" fmla="*/ 3564811 h 4326984"/>
                <a:gd name="connsiteX78" fmla="*/ 3520589 w 4326152"/>
                <a:gd name="connsiteY78" fmla="*/ 3708285 h 4326984"/>
                <a:gd name="connsiteX79" fmla="*/ 3600299 w 4326152"/>
                <a:gd name="connsiteY79" fmla="*/ 3787995 h 4326984"/>
                <a:gd name="connsiteX80" fmla="*/ 3583755 w 4326152"/>
                <a:gd name="connsiteY80" fmla="*/ 3803519 h 4326984"/>
                <a:gd name="connsiteX81" fmla="*/ 3449666 w 4326152"/>
                <a:gd name="connsiteY81" fmla="*/ 3910825 h 4326984"/>
                <a:gd name="connsiteX82" fmla="*/ 3359224 w 4326152"/>
                <a:gd name="connsiteY82" fmla="*/ 3970425 h 4326984"/>
                <a:gd name="connsiteX83" fmla="*/ 3303882 w 4326152"/>
                <a:gd name="connsiteY83" fmla="*/ 3874570 h 4326984"/>
                <a:gd name="connsiteX84" fmla="*/ 3122982 w 4326152"/>
                <a:gd name="connsiteY84" fmla="*/ 3826098 h 4326984"/>
                <a:gd name="connsiteX85" fmla="*/ 3122982 w 4326152"/>
                <a:gd name="connsiteY85" fmla="*/ 3826097 h 4326984"/>
                <a:gd name="connsiteX86" fmla="*/ 3074510 w 4326152"/>
                <a:gd name="connsiteY86" fmla="*/ 4006997 h 4326984"/>
                <a:gd name="connsiteX87" fmla="*/ 3130038 w 4326152"/>
                <a:gd name="connsiteY87" fmla="*/ 4103174 h 4326984"/>
                <a:gd name="connsiteX88" fmla="*/ 3052820 w 4326152"/>
                <a:gd name="connsiteY88" fmla="*/ 4143025 h 4326984"/>
                <a:gd name="connsiteX89" fmla="*/ 2891016 w 4326152"/>
                <a:gd name="connsiteY89" fmla="*/ 4208128 h 4326984"/>
                <a:gd name="connsiteX90" fmla="*/ 2851337 w 4326152"/>
                <a:gd name="connsiteY90" fmla="*/ 4220455 h 4326984"/>
                <a:gd name="connsiteX91" fmla="*/ 2822150 w 4326152"/>
                <a:gd name="connsiteY91" fmla="*/ 4111528 h 4326984"/>
                <a:gd name="connsiteX92" fmla="*/ 2659960 w 4326152"/>
                <a:gd name="connsiteY92" fmla="*/ 4017887 h 4326984"/>
                <a:gd name="connsiteX93" fmla="*/ 2659961 w 4326152"/>
                <a:gd name="connsiteY93" fmla="*/ 4017887 h 4326984"/>
                <a:gd name="connsiteX94" fmla="*/ 2566320 w 4326152"/>
                <a:gd name="connsiteY94" fmla="*/ 4180078 h 4326984"/>
                <a:gd name="connsiteX95" fmla="*/ 2595431 w 4326152"/>
                <a:gd name="connsiteY95" fmla="*/ 4288723 h 4326984"/>
                <a:gd name="connsiteX96" fmla="*/ 2549612 w 4326152"/>
                <a:gd name="connsiteY96" fmla="*/ 4298926 h 4326984"/>
                <a:gd name="connsiteX97" fmla="*/ 2371233 w 4326152"/>
                <a:gd name="connsiteY97" fmla="*/ 4323399 h 4326984"/>
                <a:gd name="connsiteX98" fmla="*/ 2295504 w 4326152"/>
                <a:gd name="connsiteY98" fmla="*/ 4326984 h 4326984"/>
                <a:gd name="connsiteX99" fmla="*/ 2295504 w 4326152"/>
                <a:gd name="connsiteY99" fmla="*/ 4215732 h 4326984"/>
                <a:gd name="connsiteX100" fmla="*/ 2214623 w 4326152"/>
                <a:gd name="connsiteY100" fmla="*/ 4093711 h 4326984"/>
                <a:gd name="connsiteX101" fmla="*/ 2163077 w 4326152"/>
                <a:gd name="connsiteY101" fmla="*/ 4083304 h 4326984"/>
                <a:gd name="connsiteX102" fmla="*/ 2111530 w 4326152"/>
                <a:gd name="connsiteY102" fmla="*/ 4093711 h 4326984"/>
                <a:gd name="connsiteX103" fmla="*/ 2030649 w 4326152"/>
                <a:gd name="connsiteY103" fmla="*/ 4215732 h 4326984"/>
                <a:gd name="connsiteX104" fmla="*/ 2030649 w 4326152"/>
                <a:gd name="connsiteY104" fmla="*/ 4326984 h 4326984"/>
                <a:gd name="connsiteX105" fmla="*/ 1954919 w 4326152"/>
                <a:gd name="connsiteY105" fmla="*/ 4323399 h 4326984"/>
                <a:gd name="connsiteX106" fmla="*/ 1776540 w 4326152"/>
                <a:gd name="connsiteY106" fmla="*/ 4298926 h 4326984"/>
                <a:gd name="connsiteX107" fmla="*/ 1730721 w 4326152"/>
                <a:gd name="connsiteY107" fmla="*/ 4288723 h 4326984"/>
                <a:gd name="connsiteX108" fmla="*/ 1759832 w 4326152"/>
                <a:gd name="connsiteY108" fmla="*/ 4180078 h 4326984"/>
                <a:gd name="connsiteX109" fmla="*/ 1666192 w 4326152"/>
                <a:gd name="connsiteY109" fmla="*/ 4017887 h 4326984"/>
                <a:gd name="connsiteX110" fmla="*/ 1666193 w 4326152"/>
                <a:gd name="connsiteY110" fmla="*/ 4017887 h 4326984"/>
                <a:gd name="connsiteX111" fmla="*/ 1504002 w 4326152"/>
                <a:gd name="connsiteY111" fmla="*/ 4111528 h 4326984"/>
                <a:gd name="connsiteX112" fmla="*/ 1474816 w 4326152"/>
                <a:gd name="connsiteY112" fmla="*/ 4220455 h 4326984"/>
                <a:gd name="connsiteX113" fmla="*/ 1435137 w 4326152"/>
                <a:gd name="connsiteY113" fmla="*/ 4208128 h 4326984"/>
                <a:gd name="connsiteX114" fmla="*/ 1273332 w 4326152"/>
                <a:gd name="connsiteY114" fmla="*/ 4143025 h 4326984"/>
                <a:gd name="connsiteX115" fmla="*/ 1196114 w 4326152"/>
                <a:gd name="connsiteY115" fmla="*/ 4103174 h 4326984"/>
                <a:gd name="connsiteX116" fmla="*/ 1251642 w 4326152"/>
                <a:gd name="connsiteY116" fmla="*/ 4006996 h 4326984"/>
                <a:gd name="connsiteX117" fmla="*/ 1203170 w 4326152"/>
                <a:gd name="connsiteY117" fmla="*/ 3826096 h 4326984"/>
                <a:gd name="connsiteX118" fmla="*/ 1203171 w 4326152"/>
                <a:gd name="connsiteY118" fmla="*/ 3826097 h 4326984"/>
                <a:gd name="connsiteX119" fmla="*/ 1022271 w 4326152"/>
                <a:gd name="connsiteY119" fmla="*/ 3874569 h 4326984"/>
                <a:gd name="connsiteX120" fmla="*/ 966928 w 4326152"/>
                <a:gd name="connsiteY120" fmla="*/ 3970425 h 4326984"/>
                <a:gd name="connsiteX121" fmla="*/ 876487 w 4326152"/>
                <a:gd name="connsiteY121" fmla="*/ 3910825 h 4326984"/>
                <a:gd name="connsiteX122" fmla="*/ 742398 w 4326152"/>
                <a:gd name="connsiteY122" fmla="*/ 3803519 h 4326984"/>
                <a:gd name="connsiteX123" fmla="*/ 725853 w 4326152"/>
                <a:gd name="connsiteY123" fmla="*/ 3787994 h 4326984"/>
                <a:gd name="connsiteX124" fmla="*/ 805563 w 4326152"/>
                <a:gd name="connsiteY124" fmla="*/ 3708284 h 4326984"/>
                <a:gd name="connsiteX125" fmla="*/ 834654 w 4326152"/>
                <a:gd name="connsiteY125" fmla="*/ 3564810 h 4326984"/>
                <a:gd name="connsiteX126" fmla="*/ 805564 w 4326152"/>
                <a:gd name="connsiteY126" fmla="*/ 3521003 h 4326984"/>
                <a:gd name="connsiteX127" fmla="*/ 805564 w 4326152"/>
                <a:gd name="connsiteY127" fmla="*/ 3521003 h 4326984"/>
                <a:gd name="connsiteX128" fmla="*/ 805563 w 4326152"/>
                <a:gd name="connsiteY128" fmla="*/ 3521002 h 4326984"/>
                <a:gd name="connsiteX129" fmla="*/ 805564 w 4326152"/>
                <a:gd name="connsiteY129" fmla="*/ 3521003 h 4326984"/>
                <a:gd name="connsiteX130" fmla="*/ 761756 w 4326152"/>
                <a:gd name="connsiteY130" fmla="*/ 3491913 h 4326984"/>
                <a:gd name="connsiteX131" fmla="*/ 618283 w 4326152"/>
                <a:gd name="connsiteY131" fmla="*/ 3521003 h 4326984"/>
                <a:gd name="connsiteX132" fmla="*/ 539069 w 4326152"/>
                <a:gd name="connsiteY132" fmla="*/ 3600217 h 4326984"/>
                <a:gd name="connsiteX133" fmla="*/ 501776 w 4326152"/>
                <a:gd name="connsiteY133" fmla="*/ 3559259 h 4326984"/>
                <a:gd name="connsiteX134" fmla="*/ 396463 w 4326152"/>
                <a:gd name="connsiteY134" fmla="*/ 3423525 h 4326984"/>
                <a:gd name="connsiteX135" fmla="*/ 355151 w 4326152"/>
                <a:gd name="connsiteY135" fmla="*/ 3360211 h 4326984"/>
                <a:gd name="connsiteX136" fmla="*/ 451998 w 4326152"/>
                <a:gd name="connsiteY136" fmla="*/ 3304297 h 4326984"/>
                <a:gd name="connsiteX137" fmla="*/ 500470 w 4326152"/>
                <a:gd name="connsiteY137" fmla="*/ 3123397 h 4326984"/>
                <a:gd name="connsiteX138" fmla="*/ 500470 w 4326152"/>
                <a:gd name="connsiteY138" fmla="*/ 3123397 h 4326984"/>
                <a:gd name="connsiteX139" fmla="*/ 319570 w 4326152"/>
                <a:gd name="connsiteY139" fmla="*/ 3074925 h 4326984"/>
                <a:gd name="connsiteX140" fmla="*/ 221749 w 4326152"/>
                <a:gd name="connsiteY140" fmla="*/ 3131402 h 4326984"/>
                <a:gd name="connsiteX141" fmla="*/ 208706 w 4326152"/>
                <a:gd name="connsiteY141" fmla="*/ 3107136 h 4326984"/>
                <a:gd name="connsiteX142" fmla="*/ 135132 w 4326152"/>
                <a:gd name="connsiteY142" fmla="*/ 2936704 h 4326984"/>
                <a:gd name="connsiteX143" fmla="*/ 106824 w 4326152"/>
                <a:gd name="connsiteY143" fmla="*/ 2851561 h 4326984"/>
                <a:gd name="connsiteX144" fmla="*/ 215039 w 4326152"/>
                <a:gd name="connsiteY144" fmla="*/ 2822564 h 4326984"/>
                <a:gd name="connsiteX145" fmla="*/ 308680 w 4326152"/>
                <a:gd name="connsiteY145" fmla="*/ 2660374 h 4326984"/>
                <a:gd name="connsiteX146" fmla="*/ 308680 w 4326152"/>
                <a:gd name="connsiteY146" fmla="*/ 2660375 h 4326984"/>
                <a:gd name="connsiteX147" fmla="*/ 146490 w 4326152"/>
                <a:gd name="connsiteY147" fmla="*/ 2566734 h 4326984"/>
                <a:gd name="connsiteX148" fmla="*/ 37277 w 4326152"/>
                <a:gd name="connsiteY148" fmla="*/ 2595997 h 4326984"/>
                <a:gd name="connsiteX149" fmla="*/ 32296 w 4326152"/>
                <a:gd name="connsiteY149" fmla="*/ 2575063 h 4326984"/>
                <a:gd name="connsiteX150" fmla="*/ 4516 w 4326152"/>
                <a:gd name="connsiteY150" fmla="*/ 2385337 h 4326984"/>
                <a:gd name="connsiteX151" fmla="*/ 0 w 4326152"/>
                <a:gd name="connsiteY151" fmla="*/ 2295920 h 4326984"/>
                <a:gd name="connsiteX152" fmla="*/ 110836 w 4326152"/>
                <a:gd name="connsiteY152" fmla="*/ 2295920 h 4326984"/>
                <a:gd name="connsiteX153" fmla="*/ 243264 w 4326152"/>
                <a:gd name="connsiteY153" fmla="*/ 2163492 h 4326984"/>
                <a:gd name="connsiteX154" fmla="*/ 243265 w 4326152"/>
                <a:gd name="connsiteY154" fmla="*/ 2163492 h 4326984"/>
                <a:gd name="connsiteX155" fmla="*/ 110837 w 4326152"/>
                <a:gd name="connsiteY155" fmla="*/ 2031064 h 4326984"/>
                <a:gd name="connsiteX156" fmla="*/ 0 w 4326152"/>
                <a:gd name="connsiteY156" fmla="*/ 2031064 h 4326984"/>
                <a:gd name="connsiteX157" fmla="*/ 4516 w 4326152"/>
                <a:gd name="connsiteY157" fmla="*/ 1941645 h 4326984"/>
                <a:gd name="connsiteX158" fmla="*/ 32296 w 4326152"/>
                <a:gd name="connsiteY158" fmla="*/ 1751919 h 4326984"/>
                <a:gd name="connsiteX159" fmla="*/ 37277 w 4326152"/>
                <a:gd name="connsiteY159" fmla="*/ 1730986 h 4326984"/>
                <a:gd name="connsiteX160" fmla="*/ 146489 w 4326152"/>
                <a:gd name="connsiteY160" fmla="*/ 1760249 h 4326984"/>
                <a:gd name="connsiteX161" fmla="*/ 308680 w 4326152"/>
                <a:gd name="connsiteY161" fmla="*/ 1666608 h 4326984"/>
                <a:gd name="connsiteX162" fmla="*/ 308681 w 4326152"/>
                <a:gd name="connsiteY162" fmla="*/ 1666609 h 4326984"/>
                <a:gd name="connsiteX163" fmla="*/ 215040 w 4326152"/>
                <a:gd name="connsiteY163" fmla="*/ 1504418 h 4326984"/>
                <a:gd name="connsiteX164" fmla="*/ 106824 w 4326152"/>
                <a:gd name="connsiteY164" fmla="*/ 1475422 h 4326984"/>
                <a:gd name="connsiteX165" fmla="*/ 135132 w 4326152"/>
                <a:gd name="connsiteY165" fmla="*/ 1390279 h 4326984"/>
                <a:gd name="connsiteX166" fmla="*/ 208706 w 4326152"/>
                <a:gd name="connsiteY166" fmla="*/ 1219846 h 4326984"/>
                <a:gd name="connsiteX167" fmla="*/ 221749 w 4326152"/>
                <a:gd name="connsiteY167" fmla="*/ 1195581 h 4326984"/>
                <a:gd name="connsiteX168" fmla="*/ 319570 w 4326152"/>
                <a:gd name="connsiteY168" fmla="*/ 1252058 h 4326984"/>
                <a:gd name="connsiteX169" fmla="*/ 500470 w 4326152"/>
                <a:gd name="connsiteY169" fmla="*/ 1203586 h 4326984"/>
                <a:gd name="connsiteX170" fmla="*/ 500471 w 4326152"/>
                <a:gd name="connsiteY170" fmla="*/ 1203586 h 4326984"/>
                <a:gd name="connsiteX171" fmla="*/ 451999 w 4326152"/>
                <a:gd name="connsiteY171" fmla="*/ 1022686 h 4326984"/>
                <a:gd name="connsiteX172" fmla="*/ 355151 w 4326152"/>
                <a:gd name="connsiteY172" fmla="*/ 966771 h 4326984"/>
                <a:gd name="connsiteX173" fmla="*/ 396463 w 4326152"/>
                <a:gd name="connsiteY173" fmla="*/ 903458 h 4326984"/>
                <a:gd name="connsiteX174" fmla="*/ 501776 w 4326152"/>
                <a:gd name="connsiteY174" fmla="*/ 767725 h 4326984"/>
                <a:gd name="connsiteX175" fmla="*/ 539068 w 4326152"/>
                <a:gd name="connsiteY175" fmla="*/ 726767 h 4326984"/>
                <a:gd name="connsiteX176" fmla="*/ 618282 w 4326152"/>
                <a:gd name="connsiteY176" fmla="*/ 805980 h 4326984"/>
                <a:gd name="connsiteX177" fmla="*/ 805563 w 4326152"/>
                <a:gd name="connsiteY177" fmla="*/ 805980 h 4326984"/>
                <a:gd name="connsiteX178" fmla="*/ 805564 w 4326152"/>
                <a:gd name="connsiteY178" fmla="*/ 805981 h 4326984"/>
                <a:gd name="connsiteX179" fmla="*/ 805564 w 4326152"/>
                <a:gd name="connsiteY179" fmla="*/ 618700 h 4326984"/>
                <a:gd name="connsiteX180" fmla="*/ 725853 w 4326152"/>
                <a:gd name="connsiteY180" fmla="*/ 538989 h 4326984"/>
                <a:gd name="connsiteX181" fmla="*/ 742398 w 4326152"/>
                <a:gd name="connsiteY181" fmla="*/ 523465 h 4326984"/>
                <a:gd name="connsiteX182" fmla="*/ 876487 w 4326152"/>
                <a:gd name="connsiteY182" fmla="*/ 416159 h 4326984"/>
                <a:gd name="connsiteX183" fmla="*/ 966928 w 4326152"/>
                <a:gd name="connsiteY183" fmla="*/ 356559 h 4326984"/>
                <a:gd name="connsiteX184" fmla="*/ 1022270 w 4326152"/>
                <a:gd name="connsiteY184" fmla="*/ 452415 h 4326984"/>
                <a:gd name="connsiteX185" fmla="*/ 1203170 w 4326152"/>
                <a:gd name="connsiteY185" fmla="*/ 500888 h 4326984"/>
                <a:gd name="connsiteX186" fmla="*/ 1203171 w 4326152"/>
                <a:gd name="connsiteY186" fmla="*/ 500888 h 4326984"/>
                <a:gd name="connsiteX187" fmla="*/ 1251643 w 4326152"/>
                <a:gd name="connsiteY187" fmla="*/ 319988 h 4326984"/>
                <a:gd name="connsiteX188" fmla="*/ 1196114 w 4326152"/>
                <a:gd name="connsiteY188" fmla="*/ 223810 h 4326984"/>
                <a:gd name="connsiteX189" fmla="*/ 1273332 w 4326152"/>
                <a:gd name="connsiteY189" fmla="*/ 183959 h 4326984"/>
                <a:gd name="connsiteX190" fmla="*/ 1435137 w 4326152"/>
                <a:gd name="connsiteY190" fmla="*/ 118856 h 4326984"/>
                <a:gd name="connsiteX191" fmla="*/ 1474815 w 4326152"/>
                <a:gd name="connsiteY191" fmla="*/ 106529 h 4326984"/>
                <a:gd name="connsiteX192" fmla="*/ 1504001 w 4326152"/>
                <a:gd name="connsiteY192" fmla="*/ 215456 h 4326984"/>
                <a:gd name="connsiteX193" fmla="*/ 1666192 w 4326152"/>
                <a:gd name="connsiteY193" fmla="*/ 309096 h 4326984"/>
                <a:gd name="connsiteX194" fmla="*/ 1666192 w 4326152"/>
                <a:gd name="connsiteY194" fmla="*/ 309098 h 4326984"/>
                <a:gd name="connsiteX195" fmla="*/ 1759833 w 4326152"/>
                <a:gd name="connsiteY195" fmla="*/ 146907 h 4326984"/>
                <a:gd name="connsiteX196" fmla="*/ 1730721 w 4326152"/>
                <a:gd name="connsiteY196" fmla="*/ 38261 h 4326984"/>
                <a:gd name="connsiteX197" fmla="*/ 1776540 w 4326152"/>
                <a:gd name="connsiteY197" fmla="*/ 28059 h 4326984"/>
                <a:gd name="connsiteX198" fmla="*/ 1954919 w 4326152"/>
                <a:gd name="connsiteY198" fmla="*/ 3586 h 432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4326152" h="4326984">
                  <a:moveTo>
                    <a:pt x="2030648" y="0"/>
                  </a:moveTo>
                  <a:lnTo>
                    <a:pt x="2030648" y="111254"/>
                  </a:lnTo>
                  <a:cubicBezTo>
                    <a:pt x="2030648" y="184392"/>
                    <a:pt x="2089938" y="243682"/>
                    <a:pt x="2163076" y="243682"/>
                  </a:cubicBezTo>
                  <a:lnTo>
                    <a:pt x="2163076" y="243683"/>
                  </a:lnTo>
                  <a:cubicBezTo>
                    <a:pt x="2236214" y="243683"/>
                    <a:pt x="2295504" y="184393"/>
                    <a:pt x="2295504" y="111255"/>
                  </a:cubicBezTo>
                  <a:lnTo>
                    <a:pt x="2295504" y="0"/>
                  </a:lnTo>
                  <a:lnTo>
                    <a:pt x="2371233" y="3586"/>
                  </a:lnTo>
                  <a:cubicBezTo>
                    <a:pt x="2431444" y="9316"/>
                    <a:pt x="2490937" y="17508"/>
                    <a:pt x="2549612" y="28059"/>
                  </a:cubicBezTo>
                  <a:lnTo>
                    <a:pt x="2595431" y="38261"/>
                  </a:lnTo>
                  <a:lnTo>
                    <a:pt x="2566319" y="146906"/>
                  </a:lnTo>
                  <a:cubicBezTo>
                    <a:pt x="2547390" y="217552"/>
                    <a:pt x="2589314" y="290167"/>
                    <a:pt x="2659960" y="309097"/>
                  </a:cubicBezTo>
                  <a:lnTo>
                    <a:pt x="2659960" y="309098"/>
                  </a:lnTo>
                  <a:cubicBezTo>
                    <a:pt x="2730606" y="328027"/>
                    <a:pt x="2803221" y="286103"/>
                    <a:pt x="2822150" y="215457"/>
                  </a:cubicBezTo>
                  <a:lnTo>
                    <a:pt x="2851337" y="106529"/>
                  </a:lnTo>
                  <a:lnTo>
                    <a:pt x="2891016" y="118856"/>
                  </a:lnTo>
                  <a:cubicBezTo>
                    <a:pt x="2946007" y="138435"/>
                    <a:pt x="2999976" y="160170"/>
                    <a:pt x="3052820" y="183959"/>
                  </a:cubicBezTo>
                  <a:lnTo>
                    <a:pt x="3130038" y="223810"/>
                  </a:lnTo>
                  <a:lnTo>
                    <a:pt x="3074510" y="319987"/>
                  </a:lnTo>
                  <a:cubicBezTo>
                    <a:pt x="3037941" y="383327"/>
                    <a:pt x="3059643" y="464318"/>
                    <a:pt x="3122982" y="500887"/>
                  </a:cubicBezTo>
                  <a:lnTo>
                    <a:pt x="3122982" y="500886"/>
                  </a:lnTo>
                  <a:cubicBezTo>
                    <a:pt x="3186322" y="537455"/>
                    <a:pt x="3267313" y="515753"/>
                    <a:pt x="3303882" y="452415"/>
                  </a:cubicBezTo>
                  <a:lnTo>
                    <a:pt x="3359224" y="356559"/>
                  </a:lnTo>
                  <a:lnTo>
                    <a:pt x="3449666" y="416159"/>
                  </a:lnTo>
                  <a:cubicBezTo>
                    <a:pt x="3495792" y="450178"/>
                    <a:pt x="3540522" y="485981"/>
                    <a:pt x="3583755" y="523465"/>
                  </a:cubicBezTo>
                  <a:lnTo>
                    <a:pt x="3600299" y="538988"/>
                  </a:lnTo>
                  <a:lnTo>
                    <a:pt x="3520588" y="618698"/>
                  </a:lnTo>
                  <a:cubicBezTo>
                    <a:pt x="3468872" y="670415"/>
                    <a:pt x="3468872" y="754263"/>
                    <a:pt x="3520588" y="805980"/>
                  </a:cubicBezTo>
                  <a:lnTo>
                    <a:pt x="3520589" y="805979"/>
                  </a:lnTo>
                  <a:cubicBezTo>
                    <a:pt x="3572305" y="857695"/>
                    <a:pt x="3656154" y="857695"/>
                    <a:pt x="3707871" y="805979"/>
                  </a:cubicBezTo>
                  <a:lnTo>
                    <a:pt x="3787084" y="726766"/>
                  </a:lnTo>
                  <a:lnTo>
                    <a:pt x="3824377" y="767725"/>
                  </a:lnTo>
                  <a:cubicBezTo>
                    <a:pt x="3861215" y="811526"/>
                    <a:pt x="3896353" y="856804"/>
                    <a:pt x="3929689" y="903458"/>
                  </a:cubicBezTo>
                  <a:lnTo>
                    <a:pt x="3971001" y="966771"/>
                  </a:lnTo>
                  <a:lnTo>
                    <a:pt x="3874154" y="1022685"/>
                  </a:lnTo>
                  <a:cubicBezTo>
                    <a:pt x="3810815" y="1059254"/>
                    <a:pt x="3789113" y="1140246"/>
                    <a:pt x="3825682" y="1203585"/>
                  </a:cubicBezTo>
                  <a:lnTo>
                    <a:pt x="3825683" y="1203585"/>
                  </a:lnTo>
                  <a:cubicBezTo>
                    <a:pt x="3862252" y="1266924"/>
                    <a:pt x="3943243" y="1288626"/>
                    <a:pt x="4006583" y="1252057"/>
                  </a:cubicBezTo>
                  <a:lnTo>
                    <a:pt x="4104403" y="1195580"/>
                  </a:lnTo>
                  <a:lnTo>
                    <a:pt x="4117447" y="1219846"/>
                  </a:lnTo>
                  <a:cubicBezTo>
                    <a:pt x="4144310" y="1275380"/>
                    <a:pt x="4168875" y="1332232"/>
                    <a:pt x="4191020" y="1390279"/>
                  </a:cubicBezTo>
                  <a:lnTo>
                    <a:pt x="4219328" y="1475421"/>
                  </a:lnTo>
                  <a:lnTo>
                    <a:pt x="4111112" y="1504417"/>
                  </a:lnTo>
                  <a:cubicBezTo>
                    <a:pt x="4040466" y="1523347"/>
                    <a:pt x="3998542" y="1595962"/>
                    <a:pt x="4017472" y="1666608"/>
                  </a:cubicBezTo>
                  <a:lnTo>
                    <a:pt x="4017472" y="1666607"/>
                  </a:lnTo>
                  <a:cubicBezTo>
                    <a:pt x="4036402" y="1737253"/>
                    <a:pt x="4109017" y="1779178"/>
                    <a:pt x="4179663" y="1760248"/>
                  </a:cubicBezTo>
                  <a:lnTo>
                    <a:pt x="4288875" y="1730985"/>
                  </a:lnTo>
                  <a:lnTo>
                    <a:pt x="4293856" y="1751919"/>
                  </a:lnTo>
                  <a:cubicBezTo>
                    <a:pt x="4305825" y="1814254"/>
                    <a:pt x="4315127" y="1877537"/>
                    <a:pt x="4321637" y="1941645"/>
                  </a:cubicBezTo>
                  <a:lnTo>
                    <a:pt x="4326152" y="2031064"/>
                  </a:lnTo>
                  <a:lnTo>
                    <a:pt x="4215316" y="2031064"/>
                  </a:lnTo>
                  <a:cubicBezTo>
                    <a:pt x="4160463" y="2031064"/>
                    <a:pt x="4113399" y="2064415"/>
                    <a:pt x="4093295" y="2111945"/>
                  </a:cubicBezTo>
                  <a:lnTo>
                    <a:pt x="4082888" y="2163492"/>
                  </a:lnTo>
                  <a:lnTo>
                    <a:pt x="4093295" y="2215038"/>
                  </a:lnTo>
                  <a:cubicBezTo>
                    <a:pt x="4113399" y="2262568"/>
                    <a:pt x="4160463" y="2295919"/>
                    <a:pt x="4215316" y="2295919"/>
                  </a:cubicBezTo>
                  <a:lnTo>
                    <a:pt x="4326152" y="2295919"/>
                  </a:lnTo>
                  <a:lnTo>
                    <a:pt x="4321637" y="2385337"/>
                  </a:lnTo>
                  <a:cubicBezTo>
                    <a:pt x="4315127" y="2449445"/>
                    <a:pt x="4305825" y="2512729"/>
                    <a:pt x="4293856" y="2575063"/>
                  </a:cubicBezTo>
                  <a:lnTo>
                    <a:pt x="4288875" y="2595998"/>
                  </a:lnTo>
                  <a:lnTo>
                    <a:pt x="4179663" y="2566735"/>
                  </a:lnTo>
                  <a:cubicBezTo>
                    <a:pt x="4109017" y="2547805"/>
                    <a:pt x="4036402" y="2589730"/>
                    <a:pt x="4017472" y="2660376"/>
                  </a:cubicBezTo>
                  <a:lnTo>
                    <a:pt x="4017472" y="2660375"/>
                  </a:lnTo>
                  <a:cubicBezTo>
                    <a:pt x="3998543" y="2731021"/>
                    <a:pt x="4040467" y="2803636"/>
                    <a:pt x="4111113" y="2822565"/>
                  </a:cubicBezTo>
                  <a:lnTo>
                    <a:pt x="4219329" y="2851562"/>
                  </a:lnTo>
                  <a:lnTo>
                    <a:pt x="4191021" y="2936704"/>
                  </a:lnTo>
                  <a:cubicBezTo>
                    <a:pt x="4168876" y="2994751"/>
                    <a:pt x="4144310" y="3051603"/>
                    <a:pt x="4117447" y="3107136"/>
                  </a:cubicBezTo>
                  <a:lnTo>
                    <a:pt x="4104403" y="3131403"/>
                  </a:lnTo>
                  <a:lnTo>
                    <a:pt x="4006582" y="3074926"/>
                  </a:lnTo>
                  <a:cubicBezTo>
                    <a:pt x="3943243" y="3038357"/>
                    <a:pt x="3862251" y="3060059"/>
                    <a:pt x="3825682" y="3123398"/>
                  </a:cubicBezTo>
                  <a:lnTo>
                    <a:pt x="3825683" y="3123398"/>
                  </a:lnTo>
                  <a:cubicBezTo>
                    <a:pt x="3789114" y="3186737"/>
                    <a:pt x="3810815" y="3267729"/>
                    <a:pt x="3874155" y="3304298"/>
                  </a:cubicBezTo>
                  <a:lnTo>
                    <a:pt x="3971001" y="3360212"/>
                  </a:lnTo>
                  <a:lnTo>
                    <a:pt x="3929689" y="3423525"/>
                  </a:lnTo>
                  <a:cubicBezTo>
                    <a:pt x="3896353" y="3470179"/>
                    <a:pt x="3861215" y="3515458"/>
                    <a:pt x="3824377" y="3559259"/>
                  </a:cubicBezTo>
                  <a:lnTo>
                    <a:pt x="3787083" y="3600218"/>
                  </a:lnTo>
                  <a:lnTo>
                    <a:pt x="3707870" y="3521004"/>
                  </a:lnTo>
                  <a:cubicBezTo>
                    <a:pt x="3669082" y="3482217"/>
                    <a:pt x="3612221" y="3472520"/>
                    <a:pt x="3564396" y="3491914"/>
                  </a:cubicBezTo>
                  <a:lnTo>
                    <a:pt x="3520589" y="3521004"/>
                  </a:lnTo>
                  <a:lnTo>
                    <a:pt x="3491499" y="3564811"/>
                  </a:lnTo>
                  <a:cubicBezTo>
                    <a:pt x="3472105" y="3612636"/>
                    <a:pt x="3481802" y="3669497"/>
                    <a:pt x="3520589" y="3708285"/>
                  </a:cubicBezTo>
                  <a:lnTo>
                    <a:pt x="3600299" y="3787995"/>
                  </a:lnTo>
                  <a:lnTo>
                    <a:pt x="3583755" y="3803519"/>
                  </a:lnTo>
                  <a:cubicBezTo>
                    <a:pt x="3540522" y="3841003"/>
                    <a:pt x="3495791" y="3876805"/>
                    <a:pt x="3449666" y="3910825"/>
                  </a:cubicBezTo>
                  <a:lnTo>
                    <a:pt x="3359224" y="3970425"/>
                  </a:lnTo>
                  <a:lnTo>
                    <a:pt x="3303882" y="3874570"/>
                  </a:lnTo>
                  <a:cubicBezTo>
                    <a:pt x="3267313" y="3811230"/>
                    <a:pt x="3186321" y="3789529"/>
                    <a:pt x="3122982" y="3826098"/>
                  </a:cubicBezTo>
                  <a:lnTo>
                    <a:pt x="3122982" y="3826097"/>
                  </a:lnTo>
                  <a:cubicBezTo>
                    <a:pt x="3059643" y="3862666"/>
                    <a:pt x="3037941" y="3943658"/>
                    <a:pt x="3074510" y="4006997"/>
                  </a:cubicBezTo>
                  <a:lnTo>
                    <a:pt x="3130038" y="4103174"/>
                  </a:lnTo>
                  <a:lnTo>
                    <a:pt x="3052820" y="4143025"/>
                  </a:lnTo>
                  <a:cubicBezTo>
                    <a:pt x="2999976" y="4166814"/>
                    <a:pt x="2946007" y="4188549"/>
                    <a:pt x="2891016" y="4208128"/>
                  </a:cubicBezTo>
                  <a:lnTo>
                    <a:pt x="2851337" y="4220455"/>
                  </a:lnTo>
                  <a:lnTo>
                    <a:pt x="2822150" y="4111528"/>
                  </a:lnTo>
                  <a:cubicBezTo>
                    <a:pt x="2803221" y="4040882"/>
                    <a:pt x="2730606" y="3998958"/>
                    <a:pt x="2659960" y="4017887"/>
                  </a:cubicBezTo>
                  <a:lnTo>
                    <a:pt x="2659961" y="4017887"/>
                  </a:lnTo>
                  <a:cubicBezTo>
                    <a:pt x="2589315" y="4036817"/>
                    <a:pt x="2547391" y="4109432"/>
                    <a:pt x="2566320" y="4180078"/>
                  </a:cubicBezTo>
                  <a:lnTo>
                    <a:pt x="2595431" y="4288723"/>
                  </a:lnTo>
                  <a:lnTo>
                    <a:pt x="2549612" y="4298926"/>
                  </a:lnTo>
                  <a:cubicBezTo>
                    <a:pt x="2490937" y="4309476"/>
                    <a:pt x="2431444" y="4317668"/>
                    <a:pt x="2371233" y="4323399"/>
                  </a:cubicBezTo>
                  <a:lnTo>
                    <a:pt x="2295504" y="4326984"/>
                  </a:lnTo>
                  <a:lnTo>
                    <a:pt x="2295504" y="4215732"/>
                  </a:lnTo>
                  <a:cubicBezTo>
                    <a:pt x="2295504" y="4160879"/>
                    <a:pt x="2262154" y="4113815"/>
                    <a:pt x="2214623" y="4093711"/>
                  </a:cubicBezTo>
                  <a:lnTo>
                    <a:pt x="2163077" y="4083304"/>
                  </a:lnTo>
                  <a:lnTo>
                    <a:pt x="2111530" y="4093711"/>
                  </a:lnTo>
                  <a:cubicBezTo>
                    <a:pt x="2064000" y="4113815"/>
                    <a:pt x="2030649" y="4160879"/>
                    <a:pt x="2030649" y="4215732"/>
                  </a:cubicBezTo>
                  <a:lnTo>
                    <a:pt x="2030649" y="4326984"/>
                  </a:lnTo>
                  <a:lnTo>
                    <a:pt x="1954919" y="4323399"/>
                  </a:lnTo>
                  <a:cubicBezTo>
                    <a:pt x="1894708" y="4317668"/>
                    <a:pt x="1835215" y="4309476"/>
                    <a:pt x="1776540" y="4298926"/>
                  </a:cubicBezTo>
                  <a:lnTo>
                    <a:pt x="1730721" y="4288723"/>
                  </a:lnTo>
                  <a:lnTo>
                    <a:pt x="1759832" y="4180078"/>
                  </a:lnTo>
                  <a:cubicBezTo>
                    <a:pt x="1778762" y="4109432"/>
                    <a:pt x="1736838" y="4036817"/>
                    <a:pt x="1666192" y="4017887"/>
                  </a:cubicBezTo>
                  <a:lnTo>
                    <a:pt x="1666193" y="4017887"/>
                  </a:lnTo>
                  <a:cubicBezTo>
                    <a:pt x="1595547" y="3998958"/>
                    <a:pt x="1522932" y="4040882"/>
                    <a:pt x="1504002" y="4111528"/>
                  </a:cubicBezTo>
                  <a:lnTo>
                    <a:pt x="1474816" y="4220455"/>
                  </a:lnTo>
                  <a:lnTo>
                    <a:pt x="1435137" y="4208128"/>
                  </a:lnTo>
                  <a:cubicBezTo>
                    <a:pt x="1380146" y="4188549"/>
                    <a:pt x="1326177" y="4166814"/>
                    <a:pt x="1273332" y="4143025"/>
                  </a:cubicBezTo>
                  <a:lnTo>
                    <a:pt x="1196114" y="4103174"/>
                  </a:lnTo>
                  <a:lnTo>
                    <a:pt x="1251642" y="4006996"/>
                  </a:lnTo>
                  <a:cubicBezTo>
                    <a:pt x="1288211" y="3943657"/>
                    <a:pt x="1266509" y="3862665"/>
                    <a:pt x="1203170" y="3826096"/>
                  </a:cubicBezTo>
                  <a:lnTo>
                    <a:pt x="1203171" y="3826097"/>
                  </a:lnTo>
                  <a:cubicBezTo>
                    <a:pt x="1139832" y="3789528"/>
                    <a:pt x="1058840" y="3811229"/>
                    <a:pt x="1022271" y="3874569"/>
                  </a:cubicBezTo>
                  <a:lnTo>
                    <a:pt x="966928" y="3970425"/>
                  </a:lnTo>
                  <a:lnTo>
                    <a:pt x="876487" y="3910825"/>
                  </a:lnTo>
                  <a:cubicBezTo>
                    <a:pt x="830362" y="3876805"/>
                    <a:pt x="785631" y="3841003"/>
                    <a:pt x="742398" y="3803519"/>
                  </a:cubicBezTo>
                  <a:lnTo>
                    <a:pt x="725853" y="3787994"/>
                  </a:lnTo>
                  <a:lnTo>
                    <a:pt x="805563" y="3708284"/>
                  </a:lnTo>
                  <a:cubicBezTo>
                    <a:pt x="844351" y="3669496"/>
                    <a:pt x="854048" y="3612635"/>
                    <a:pt x="834654" y="3564810"/>
                  </a:cubicBezTo>
                  <a:lnTo>
                    <a:pt x="805564" y="3521003"/>
                  </a:lnTo>
                  <a:lnTo>
                    <a:pt x="805564" y="3521003"/>
                  </a:lnTo>
                  <a:lnTo>
                    <a:pt x="805563" y="3521002"/>
                  </a:lnTo>
                  <a:lnTo>
                    <a:pt x="805564" y="3521003"/>
                  </a:lnTo>
                  <a:lnTo>
                    <a:pt x="761756" y="3491913"/>
                  </a:lnTo>
                  <a:cubicBezTo>
                    <a:pt x="713932" y="3472519"/>
                    <a:pt x="657070" y="3482216"/>
                    <a:pt x="618283" y="3521003"/>
                  </a:cubicBezTo>
                  <a:lnTo>
                    <a:pt x="539069" y="3600217"/>
                  </a:lnTo>
                  <a:lnTo>
                    <a:pt x="501776" y="3559259"/>
                  </a:lnTo>
                  <a:cubicBezTo>
                    <a:pt x="464937" y="3515458"/>
                    <a:pt x="429799" y="3470179"/>
                    <a:pt x="396463" y="3423525"/>
                  </a:cubicBezTo>
                  <a:lnTo>
                    <a:pt x="355151" y="3360211"/>
                  </a:lnTo>
                  <a:lnTo>
                    <a:pt x="451998" y="3304297"/>
                  </a:lnTo>
                  <a:cubicBezTo>
                    <a:pt x="515337" y="3267728"/>
                    <a:pt x="537039" y="3186736"/>
                    <a:pt x="500470" y="3123397"/>
                  </a:cubicBezTo>
                  <a:lnTo>
                    <a:pt x="500470" y="3123397"/>
                  </a:lnTo>
                  <a:cubicBezTo>
                    <a:pt x="463901" y="3060058"/>
                    <a:pt x="382910" y="3038356"/>
                    <a:pt x="319570" y="3074925"/>
                  </a:cubicBezTo>
                  <a:lnTo>
                    <a:pt x="221749" y="3131402"/>
                  </a:lnTo>
                  <a:lnTo>
                    <a:pt x="208706" y="3107136"/>
                  </a:lnTo>
                  <a:cubicBezTo>
                    <a:pt x="181843" y="3051603"/>
                    <a:pt x="157277" y="2994751"/>
                    <a:pt x="135132" y="2936704"/>
                  </a:cubicBezTo>
                  <a:lnTo>
                    <a:pt x="106824" y="2851561"/>
                  </a:lnTo>
                  <a:lnTo>
                    <a:pt x="215039" y="2822564"/>
                  </a:lnTo>
                  <a:cubicBezTo>
                    <a:pt x="285685" y="2803635"/>
                    <a:pt x="327610" y="2731020"/>
                    <a:pt x="308680" y="2660374"/>
                  </a:cubicBezTo>
                  <a:lnTo>
                    <a:pt x="308680" y="2660375"/>
                  </a:lnTo>
                  <a:cubicBezTo>
                    <a:pt x="289751" y="2589729"/>
                    <a:pt x="217136" y="2547804"/>
                    <a:pt x="146490" y="2566734"/>
                  </a:cubicBezTo>
                  <a:lnTo>
                    <a:pt x="37277" y="2595997"/>
                  </a:lnTo>
                  <a:lnTo>
                    <a:pt x="32296" y="2575063"/>
                  </a:lnTo>
                  <a:cubicBezTo>
                    <a:pt x="20328" y="2512729"/>
                    <a:pt x="11026" y="2449445"/>
                    <a:pt x="4516" y="2385337"/>
                  </a:cubicBezTo>
                  <a:lnTo>
                    <a:pt x="0" y="2295920"/>
                  </a:lnTo>
                  <a:lnTo>
                    <a:pt x="110836" y="2295920"/>
                  </a:lnTo>
                  <a:cubicBezTo>
                    <a:pt x="183974" y="2295920"/>
                    <a:pt x="243264" y="2236630"/>
                    <a:pt x="243264" y="2163492"/>
                  </a:cubicBezTo>
                  <a:lnTo>
                    <a:pt x="243265" y="2163492"/>
                  </a:lnTo>
                  <a:cubicBezTo>
                    <a:pt x="243265" y="2090354"/>
                    <a:pt x="183975" y="2031064"/>
                    <a:pt x="110837" y="2031064"/>
                  </a:cubicBezTo>
                  <a:lnTo>
                    <a:pt x="0" y="2031064"/>
                  </a:lnTo>
                  <a:lnTo>
                    <a:pt x="4516" y="1941645"/>
                  </a:lnTo>
                  <a:cubicBezTo>
                    <a:pt x="11026" y="1877537"/>
                    <a:pt x="20327" y="1814254"/>
                    <a:pt x="32296" y="1751919"/>
                  </a:cubicBezTo>
                  <a:lnTo>
                    <a:pt x="37277" y="1730986"/>
                  </a:lnTo>
                  <a:lnTo>
                    <a:pt x="146489" y="1760249"/>
                  </a:lnTo>
                  <a:cubicBezTo>
                    <a:pt x="217135" y="1779179"/>
                    <a:pt x="289751" y="1737254"/>
                    <a:pt x="308680" y="1666608"/>
                  </a:cubicBezTo>
                  <a:lnTo>
                    <a:pt x="308681" y="1666609"/>
                  </a:lnTo>
                  <a:cubicBezTo>
                    <a:pt x="327610" y="1595963"/>
                    <a:pt x="285686" y="1523348"/>
                    <a:pt x="215040" y="1504418"/>
                  </a:cubicBezTo>
                  <a:lnTo>
                    <a:pt x="106824" y="1475422"/>
                  </a:lnTo>
                  <a:lnTo>
                    <a:pt x="135132" y="1390279"/>
                  </a:lnTo>
                  <a:cubicBezTo>
                    <a:pt x="157277" y="1332232"/>
                    <a:pt x="181843" y="1275379"/>
                    <a:pt x="208706" y="1219846"/>
                  </a:cubicBezTo>
                  <a:lnTo>
                    <a:pt x="221749" y="1195581"/>
                  </a:lnTo>
                  <a:lnTo>
                    <a:pt x="319570" y="1252058"/>
                  </a:lnTo>
                  <a:cubicBezTo>
                    <a:pt x="382909" y="1288627"/>
                    <a:pt x="463901" y="1266925"/>
                    <a:pt x="500470" y="1203586"/>
                  </a:cubicBezTo>
                  <a:lnTo>
                    <a:pt x="500471" y="1203586"/>
                  </a:lnTo>
                  <a:cubicBezTo>
                    <a:pt x="537040" y="1140247"/>
                    <a:pt x="515338" y="1059255"/>
                    <a:pt x="451999" y="1022686"/>
                  </a:cubicBezTo>
                  <a:lnTo>
                    <a:pt x="355151" y="966771"/>
                  </a:lnTo>
                  <a:lnTo>
                    <a:pt x="396463" y="903458"/>
                  </a:lnTo>
                  <a:cubicBezTo>
                    <a:pt x="429799" y="856804"/>
                    <a:pt x="464937" y="811526"/>
                    <a:pt x="501776" y="767725"/>
                  </a:cubicBezTo>
                  <a:lnTo>
                    <a:pt x="539068" y="726767"/>
                  </a:lnTo>
                  <a:lnTo>
                    <a:pt x="618282" y="805980"/>
                  </a:lnTo>
                  <a:cubicBezTo>
                    <a:pt x="669998" y="857696"/>
                    <a:pt x="753847" y="857696"/>
                    <a:pt x="805563" y="805980"/>
                  </a:cubicBezTo>
                  <a:lnTo>
                    <a:pt x="805564" y="805981"/>
                  </a:lnTo>
                  <a:cubicBezTo>
                    <a:pt x="857281" y="754265"/>
                    <a:pt x="857281" y="670416"/>
                    <a:pt x="805564" y="618700"/>
                  </a:cubicBezTo>
                  <a:lnTo>
                    <a:pt x="725853" y="538989"/>
                  </a:lnTo>
                  <a:lnTo>
                    <a:pt x="742398" y="523465"/>
                  </a:lnTo>
                  <a:cubicBezTo>
                    <a:pt x="785631" y="485981"/>
                    <a:pt x="830362" y="450178"/>
                    <a:pt x="876487" y="416159"/>
                  </a:cubicBezTo>
                  <a:lnTo>
                    <a:pt x="966928" y="356559"/>
                  </a:lnTo>
                  <a:lnTo>
                    <a:pt x="1022270" y="452415"/>
                  </a:lnTo>
                  <a:cubicBezTo>
                    <a:pt x="1058839" y="515755"/>
                    <a:pt x="1139831" y="537457"/>
                    <a:pt x="1203170" y="500888"/>
                  </a:cubicBezTo>
                  <a:lnTo>
                    <a:pt x="1203171" y="500888"/>
                  </a:lnTo>
                  <a:cubicBezTo>
                    <a:pt x="1266510" y="464320"/>
                    <a:pt x="1288212" y="383328"/>
                    <a:pt x="1251643" y="319988"/>
                  </a:cubicBezTo>
                  <a:lnTo>
                    <a:pt x="1196114" y="223810"/>
                  </a:lnTo>
                  <a:lnTo>
                    <a:pt x="1273332" y="183959"/>
                  </a:lnTo>
                  <a:cubicBezTo>
                    <a:pt x="1326177" y="160170"/>
                    <a:pt x="1380146" y="138435"/>
                    <a:pt x="1435137" y="118856"/>
                  </a:cubicBezTo>
                  <a:lnTo>
                    <a:pt x="1474815" y="106529"/>
                  </a:lnTo>
                  <a:lnTo>
                    <a:pt x="1504001" y="215456"/>
                  </a:lnTo>
                  <a:cubicBezTo>
                    <a:pt x="1522931" y="286102"/>
                    <a:pt x="1595546" y="328026"/>
                    <a:pt x="1666192" y="309096"/>
                  </a:cubicBezTo>
                  <a:lnTo>
                    <a:pt x="1666192" y="309098"/>
                  </a:lnTo>
                  <a:cubicBezTo>
                    <a:pt x="1736838" y="290168"/>
                    <a:pt x="1778762" y="217553"/>
                    <a:pt x="1759833" y="146907"/>
                  </a:cubicBezTo>
                  <a:lnTo>
                    <a:pt x="1730721" y="38261"/>
                  </a:lnTo>
                  <a:lnTo>
                    <a:pt x="1776540" y="28059"/>
                  </a:lnTo>
                  <a:cubicBezTo>
                    <a:pt x="1835215" y="17508"/>
                    <a:pt x="1894708" y="9316"/>
                    <a:pt x="1954919" y="3586"/>
                  </a:cubicBezTo>
                  <a:close/>
                </a:path>
              </a:pathLst>
            </a:custGeom>
            <a:ln>
              <a:noFill/>
            </a:ln>
            <a:effectLst>
              <a:outerShdw blurRad="4572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4171460" y="1669843"/>
              <a:ext cx="1851700" cy="1852410"/>
            </a:xfrm>
            <a:custGeom>
              <a:avLst/>
              <a:gdLst>
                <a:gd name="connsiteX0" fmla="*/ 1675960 w 1784914"/>
                <a:gd name="connsiteY0" fmla="*/ 0 h 1785599"/>
                <a:gd name="connsiteX1" fmla="*/ 1675960 w 1784914"/>
                <a:gd name="connsiteY1" fmla="*/ 91822 h 1785599"/>
                <a:gd name="connsiteX2" fmla="*/ 1742714 w 1784914"/>
                <a:gd name="connsiteY2" fmla="*/ 192530 h 1785599"/>
                <a:gd name="connsiteX3" fmla="*/ 1784914 w 1784914"/>
                <a:gd name="connsiteY3" fmla="*/ 201050 h 1785599"/>
                <a:gd name="connsiteX4" fmla="*/ 1784914 w 1784914"/>
                <a:gd name="connsiteY4" fmla="*/ 1785599 h 1785599"/>
                <a:gd name="connsiteX5" fmla="*/ 200774 w 1784914"/>
                <a:gd name="connsiteY5" fmla="*/ 1785599 h 1785599"/>
                <a:gd name="connsiteX6" fmla="*/ 192186 w 1784914"/>
                <a:gd name="connsiteY6" fmla="*/ 1743057 h 1785599"/>
                <a:gd name="connsiteX7" fmla="*/ 91477 w 1784914"/>
                <a:gd name="connsiteY7" fmla="*/ 1676303 h 1785599"/>
                <a:gd name="connsiteX8" fmla="*/ 0 w 1784914"/>
                <a:gd name="connsiteY8" fmla="*/ 1676303 h 1785599"/>
                <a:gd name="connsiteX9" fmla="*/ 3727 w 1784914"/>
                <a:gd name="connsiteY9" fmla="*/ 1602503 h 1785599"/>
                <a:gd name="connsiteX10" fmla="*/ 26655 w 1784914"/>
                <a:gd name="connsiteY10" fmla="*/ 1445916 h 1785599"/>
                <a:gd name="connsiteX11" fmla="*/ 30766 w 1784914"/>
                <a:gd name="connsiteY11" fmla="*/ 1428639 h 1785599"/>
                <a:gd name="connsiteX12" fmla="*/ 120902 w 1784914"/>
                <a:gd name="connsiteY12" fmla="*/ 1452791 h 1785599"/>
                <a:gd name="connsiteX13" fmla="*/ 254764 w 1784914"/>
                <a:gd name="connsiteY13" fmla="*/ 1375506 h 1785599"/>
                <a:gd name="connsiteX14" fmla="*/ 254765 w 1784914"/>
                <a:gd name="connsiteY14" fmla="*/ 1375507 h 1785599"/>
                <a:gd name="connsiteX15" fmla="*/ 177480 w 1784914"/>
                <a:gd name="connsiteY15" fmla="*/ 1241645 h 1785599"/>
                <a:gd name="connsiteX16" fmla="*/ 88165 w 1784914"/>
                <a:gd name="connsiteY16" fmla="*/ 1217714 h 1785599"/>
                <a:gd name="connsiteX17" fmla="*/ 111529 w 1784914"/>
                <a:gd name="connsiteY17" fmla="*/ 1147442 h 1785599"/>
                <a:gd name="connsiteX18" fmla="*/ 172252 w 1784914"/>
                <a:gd name="connsiteY18" fmla="*/ 1006779 h 1785599"/>
                <a:gd name="connsiteX19" fmla="*/ 183017 w 1784914"/>
                <a:gd name="connsiteY19" fmla="*/ 986752 h 1785599"/>
                <a:gd name="connsiteX20" fmla="*/ 263752 w 1784914"/>
                <a:gd name="connsiteY20" fmla="*/ 1033364 h 1785599"/>
                <a:gd name="connsiteX21" fmla="*/ 413054 w 1784914"/>
                <a:gd name="connsiteY21" fmla="*/ 993359 h 1785599"/>
                <a:gd name="connsiteX22" fmla="*/ 413055 w 1784914"/>
                <a:gd name="connsiteY22" fmla="*/ 993359 h 1785599"/>
                <a:gd name="connsiteX23" fmla="*/ 373050 w 1784914"/>
                <a:gd name="connsiteY23" fmla="*/ 844056 h 1785599"/>
                <a:gd name="connsiteX24" fmla="*/ 293118 w 1784914"/>
                <a:gd name="connsiteY24" fmla="*/ 797908 h 1785599"/>
                <a:gd name="connsiteX25" fmla="*/ 327214 w 1784914"/>
                <a:gd name="connsiteY25" fmla="*/ 745653 h 1785599"/>
                <a:gd name="connsiteX26" fmla="*/ 414132 w 1784914"/>
                <a:gd name="connsiteY26" fmla="*/ 633628 h 1785599"/>
                <a:gd name="connsiteX27" fmla="*/ 444911 w 1784914"/>
                <a:gd name="connsiteY27" fmla="*/ 599824 h 1785599"/>
                <a:gd name="connsiteX28" fmla="*/ 510288 w 1784914"/>
                <a:gd name="connsiteY28" fmla="*/ 665202 h 1785599"/>
                <a:gd name="connsiteX29" fmla="*/ 664857 w 1784914"/>
                <a:gd name="connsiteY29" fmla="*/ 665202 h 1785599"/>
                <a:gd name="connsiteX30" fmla="*/ 664858 w 1784914"/>
                <a:gd name="connsiteY30" fmla="*/ 665202 h 1785599"/>
                <a:gd name="connsiteX31" fmla="*/ 664858 w 1784914"/>
                <a:gd name="connsiteY31" fmla="*/ 510633 h 1785599"/>
                <a:gd name="connsiteX32" fmla="*/ 599070 w 1784914"/>
                <a:gd name="connsiteY32" fmla="*/ 444845 h 1785599"/>
                <a:gd name="connsiteX33" fmla="*/ 612725 w 1784914"/>
                <a:gd name="connsiteY33" fmla="*/ 432033 h 1785599"/>
                <a:gd name="connsiteX34" fmla="*/ 723393 w 1784914"/>
                <a:gd name="connsiteY34" fmla="*/ 343470 h 1785599"/>
                <a:gd name="connsiteX35" fmla="*/ 798037 w 1784914"/>
                <a:gd name="connsiteY35" fmla="*/ 294280 h 1785599"/>
                <a:gd name="connsiteX36" fmla="*/ 843713 w 1784914"/>
                <a:gd name="connsiteY36" fmla="*/ 373393 h 1785599"/>
                <a:gd name="connsiteX37" fmla="*/ 993016 w 1784914"/>
                <a:gd name="connsiteY37" fmla="*/ 413399 h 1785599"/>
                <a:gd name="connsiteX38" fmla="*/ 1033022 w 1784914"/>
                <a:gd name="connsiteY38" fmla="*/ 264097 h 1785599"/>
                <a:gd name="connsiteX39" fmla="*/ 987192 w 1784914"/>
                <a:gd name="connsiteY39" fmla="*/ 184718 h 1785599"/>
                <a:gd name="connsiteX40" fmla="*/ 1050922 w 1784914"/>
                <a:gd name="connsiteY40" fmla="*/ 151827 h 1785599"/>
                <a:gd name="connsiteX41" fmla="*/ 1184466 w 1784914"/>
                <a:gd name="connsiteY41" fmla="*/ 98096 h 1785599"/>
                <a:gd name="connsiteX42" fmla="*/ 1217213 w 1784914"/>
                <a:gd name="connsiteY42" fmla="*/ 87922 h 1785599"/>
                <a:gd name="connsiteX43" fmla="*/ 1241301 w 1784914"/>
                <a:gd name="connsiteY43" fmla="*/ 177823 h 1785599"/>
                <a:gd name="connsiteX44" fmla="*/ 1375163 w 1784914"/>
                <a:gd name="connsiteY44" fmla="*/ 255107 h 1785599"/>
                <a:gd name="connsiteX45" fmla="*/ 1375163 w 1784914"/>
                <a:gd name="connsiteY45" fmla="*/ 255109 h 1785599"/>
                <a:gd name="connsiteX46" fmla="*/ 1452447 w 1784914"/>
                <a:gd name="connsiteY46" fmla="*/ 121247 h 1785599"/>
                <a:gd name="connsiteX47" fmla="*/ 1428421 w 1784914"/>
                <a:gd name="connsiteY47" fmla="*/ 31578 h 1785599"/>
                <a:gd name="connsiteX48" fmla="*/ 1466236 w 1784914"/>
                <a:gd name="connsiteY48" fmla="*/ 23158 h 1785599"/>
                <a:gd name="connsiteX49" fmla="*/ 1613458 w 1784914"/>
                <a:gd name="connsiteY49" fmla="*/ 2960 h 178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84914" h="1785599">
                  <a:moveTo>
                    <a:pt x="1675960" y="0"/>
                  </a:moveTo>
                  <a:lnTo>
                    <a:pt x="1675960" y="91822"/>
                  </a:lnTo>
                  <a:cubicBezTo>
                    <a:pt x="1675960" y="137094"/>
                    <a:pt x="1703485" y="175937"/>
                    <a:pt x="1742714" y="192530"/>
                  </a:cubicBezTo>
                  <a:lnTo>
                    <a:pt x="1784914" y="201050"/>
                  </a:lnTo>
                  <a:lnTo>
                    <a:pt x="1784914" y="1785599"/>
                  </a:lnTo>
                  <a:lnTo>
                    <a:pt x="200774" y="1785599"/>
                  </a:lnTo>
                  <a:lnTo>
                    <a:pt x="192186" y="1743057"/>
                  </a:lnTo>
                  <a:cubicBezTo>
                    <a:pt x="175593" y="1703829"/>
                    <a:pt x="136750" y="1676303"/>
                    <a:pt x="91477" y="1676303"/>
                  </a:cubicBezTo>
                  <a:lnTo>
                    <a:pt x="0" y="1676303"/>
                  </a:lnTo>
                  <a:lnTo>
                    <a:pt x="3727" y="1602503"/>
                  </a:lnTo>
                  <a:cubicBezTo>
                    <a:pt x="9100" y="1549592"/>
                    <a:pt x="16777" y="1497363"/>
                    <a:pt x="26655" y="1445916"/>
                  </a:cubicBezTo>
                  <a:lnTo>
                    <a:pt x="30766" y="1428639"/>
                  </a:lnTo>
                  <a:lnTo>
                    <a:pt x="120902" y="1452791"/>
                  </a:lnTo>
                  <a:cubicBezTo>
                    <a:pt x="179209" y="1468414"/>
                    <a:pt x="239141" y="1433812"/>
                    <a:pt x="254764" y="1375506"/>
                  </a:cubicBezTo>
                  <a:lnTo>
                    <a:pt x="254765" y="1375507"/>
                  </a:lnTo>
                  <a:cubicBezTo>
                    <a:pt x="270387" y="1317200"/>
                    <a:pt x="235786" y="1257269"/>
                    <a:pt x="177480" y="1241645"/>
                  </a:cubicBezTo>
                  <a:lnTo>
                    <a:pt x="88165" y="1217714"/>
                  </a:lnTo>
                  <a:lnTo>
                    <a:pt x="111529" y="1147442"/>
                  </a:lnTo>
                  <a:cubicBezTo>
                    <a:pt x="129806" y="1099534"/>
                    <a:pt x="150081" y="1052612"/>
                    <a:pt x="172252" y="1006779"/>
                  </a:cubicBezTo>
                  <a:lnTo>
                    <a:pt x="183017" y="986752"/>
                  </a:lnTo>
                  <a:lnTo>
                    <a:pt x="263752" y="1033364"/>
                  </a:lnTo>
                  <a:cubicBezTo>
                    <a:pt x="316027" y="1063546"/>
                    <a:pt x="382873" y="1045634"/>
                    <a:pt x="413054" y="993359"/>
                  </a:cubicBezTo>
                  <a:lnTo>
                    <a:pt x="413055" y="993359"/>
                  </a:lnTo>
                  <a:cubicBezTo>
                    <a:pt x="443237" y="941083"/>
                    <a:pt x="425325" y="874238"/>
                    <a:pt x="373050" y="844056"/>
                  </a:cubicBezTo>
                  <a:lnTo>
                    <a:pt x="293118" y="797908"/>
                  </a:lnTo>
                  <a:lnTo>
                    <a:pt x="327214" y="745653"/>
                  </a:lnTo>
                  <a:cubicBezTo>
                    <a:pt x="354727" y="707148"/>
                    <a:pt x="383728" y="669779"/>
                    <a:pt x="414132" y="633628"/>
                  </a:cubicBezTo>
                  <a:lnTo>
                    <a:pt x="444911" y="599824"/>
                  </a:lnTo>
                  <a:lnTo>
                    <a:pt x="510288" y="665202"/>
                  </a:lnTo>
                  <a:cubicBezTo>
                    <a:pt x="552971" y="707884"/>
                    <a:pt x="622175" y="707884"/>
                    <a:pt x="664857" y="665202"/>
                  </a:cubicBezTo>
                  <a:lnTo>
                    <a:pt x="664858" y="665202"/>
                  </a:lnTo>
                  <a:cubicBezTo>
                    <a:pt x="707542" y="622519"/>
                    <a:pt x="707542" y="553316"/>
                    <a:pt x="664858" y="510633"/>
                  </a:cubicBezTo>
                  <a:lnTo>
                    <a:pt x="599070" y="444845"/>
                  </a:lnTo>
                  <a:lnTo>
                    <a:pt x="612725" y="432033"/>
                  </a:lnTo>
                  <a:cubicBezTo>
                    <a:pt x="648407" y="401096"/>
                    <a:pt x="685325" y="371547"/>
                    <a:pt x="723393" y="343470"/>
                  </a:cubicBezTo>
                  <a:lnTo>
                    <a:pt x="798037" y="294280"/>
                  </a:lnTo>
                  <a:lnTo>
                    <a:pt x="843713" y="373393"/>
                  </a:lnTo>
                  <a:cubicBezTo>
                    <a:pt x="873894" y="425669"/>
                    <a:pt x="940740" y="443581"/>
                    <a:pt x="993016" y="413399"/>
                  </a:cubicBezTo>
                  <a:cubicBezTo>
                    <a:pt x="1045292" y="383218"/>
                    <a:pt x="1063203" y="316373"/>
                    <a:pt x="1033022" y="264097"/>
                  </a:cubicBezTo>
                  <a:lnTo>
                    <a:pt x="987192" y="184718"/>
                  </a:lnTo>
                  <a:lnTo>
                    <a:pt x="1050922" y="151827"/>
                  </a:lnTo>
                  <a:cubicBezTo>
                    <a:pt x="1094537" y="132194"/>
                    <a:pt x="1139080" y="114255"/>
                    <a:pt x="1184466" y="98096"/>
                  </a:cubicBezTo>
                  <a:lnTo>
                    <a:pt x="1217213" y="87922"/>
                  </a:lnTo>
                  <a:lnTo>
                    <a:pt x="1241301" y="177823"/>
                  </a:lnTo>
                  <a:cubicBezTo>
                    <a:pt x="1256925" y="236129"/>
                    <a:pt x="1316856" y="270731"/>
                    <a:pt x="1375163" y="255107"/>
                  </a:cubicBezTo>
                  <a:lnTo>
                    <a:pt x="1375163" y="255109"/>
                  </a:lnTo>
                  <a:cubicBezTo>
                    <a:pt x="1433469" y="239485"/>
                    <a:pt x="1468070" y="179554"/>
                    <a:pt x="1452447" y="121247"/>
                  </a:cubicBezTo>
                  <a:lnTo>
                    <a:pt x="1428421" y="31578"/>
                  </a:lnTo>
                  <a:lnTo>
                    <a:pt x="1466236" y="23158"/>
                  </a:lnTo>
                  <a:cubicBezTo>
                    <a:pt x="1514663" y="14450"/>
                    <a:pt x="1563764" y="7689"/>
                    <a:pt x="1613458" y="29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>
              <a:innerShdw blurRad="12700" dist="12700" dir="135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77" name="任意多边形 76"/>
            <p:cNvSpPr/>
            <p:nvPr/>
          </p:nvSpPr>
          <p:spPr>
            <a:xfrm flipH="1">
              <a:off x="6023160" y="1669843"/>
              <a:ext cx="1851700" cy="1852410"/>
            </a:xfrm>
            <a:custGeom>
              <a:avLst/>
              <a:gdLst>
                <a:gd name="connsiteX0" fmla="*/ 1675960 w 1784914"/>
                <a:gd name="connsiteY0" fmla="*/ 0 h 1785599"/>
                <a:gd name="connsiteX1" fmla="*/ 1675960 w 1784914"/>
                <a:gd name="connsiteY1" fmla="*/ 91822 h 1785599"/>
                <a:gd name="connsiteX2" fmla="*/ 1742714 w 1784914"/>
                <a:gd name="connsiteY2" fmla="*/ 192530 h 1785599"/>
                <a:gd name="connsiteX3" fmla="*/ 1784914 w 1784914"/>
                <a:gd name="connsiteY3" fmla="*/ 201050 h 1785599"/>
                <a:gd name="connsiteX4" fmla="*/ 1784914 w 1784914"/>
                <a:gd name="connsiteY4" fmla="*/ 1785599 h 1785599"/>
                <a:gd name="connsiteX5" fmla="*/ 200774 w 1784914"/>
                <a:gd name="connsiteY5" fmla="*/ 1785599 h 1785599"/>
                <a:gd name="connsiteX6" fmla="*/ 192186 w 1784914"/>
                <a:gd name="connsiteY6" fmla="*/ 1743057 h 1785599"/>
                <a:gd name="connsiteX7" fmla="*/ 91477 w 1784914"/>
                <a:gd name="connsiteY7" fmla="*/ 1676303 h 1785599"/>
                <a:gd name="connsiteX8" fmla="*/ 0 w 1784914"/>
                <a:gd name="connsiteY8" fmla="*/ 1676303 h 1785599"/>
                <a:gd name="connsiteX9" fmla="*/ 3727 w 1784914"/>
                <a:gd name="connsiteY9" fmla="*/ 1602503 h 1785599"/>
                <a:gd name="connsiteX10" fmla="*/ 26655 w 1784914"/>
                <a:gd name="connsiteY10" fmla="*/ 1445916 h 1785599"/>
                <a:gd name="connsiteX11" fmla="*/ 30766 w 1784914"/>
                <a:gd name="connsiteY11" fmla="*/ 1428639 h 1785599"/>
                <a:gd name="connsiteX12" fmla="*/ 120902 w 1784914"/>
                <a:gd name="connsiteY12" fmla="*/ 1452791 h 1785599"/>
                <a:gd name="connsiteX13" fmla="*/ 254764 w 1784914"/>
                <a:gd name="connsiteY13" fmla="*/ 1375506 h 1785599"/>
                <a:gd name="connsiteX14" fmla="*/ 254765 w 1784914"/>
                <a:gd name="connsiteY14" fmla="*/ 1375507 h 1785599"/>
                <a:gd name="connsiteX15" fmla="*/ 177480 w 1784914"/>
                <a:gd name="connsiteY15" fmla="*/ 1241645 h 1785599"/>
                <a:gd name="connsiteX16" fmla="*/ 88165 w 1784914"/>
                <a:gd name="connsiteY16" fmla="*/ 1217714 h 1785599"/>
                <a:gd name="connsiteX17" fmla="*/ 111529 w 1784914"/>
                <a:gd name="connsiteY17" fmla="*/ 1147442 h 1785599"/>
                <a:gd name="connsiteX18" fmla="*/ 172252 w 1784914"/>
                <a:gd name="connsiteY18" fmla="*/ 1006779 h 1785599"/>
                <a:gd name="connsiteX19" fmla="*/ 183017 w 1784914"/>
                <a:gd name="connsiteY19" fmla="*/ 986752 h 1785599"/>
                <a:gd name="connsiteX20" fmla="*/ 263752 w 1784914"/>
                <a:gd name="connsiteY20" fmla="*/ 1033364 h 1785599"/>
                <a:gd name="connsiteX21" fmla="*/ 413054 w 1784914"/>
                <a:gd name="connsiteY21" fmla="*/ 993359 h 1785599"/>
                <a:gd name="connsiteX22" fmla="*/ 413055 w 1784914"/>
                <a:gd name="connsiteY22" fmla="*/ 993359 h 1785599"/>
                <a:gd name="connsiteX23" fmla="*/ 373050 w 1784914"/>
                <a:gd name="connsiteY23" fmla="*/ 844056 h 1785599"/>
                <a:gd name="connsiteX24" fmla="*/ 293118 w 1784914"/>
                <a:gd name="connsiteY24" fmla="*/ 797908 h 1785599"/>
                <a:gd name="connsiteX25" fmla="*/ 327214 w 1784914"/>
                <a:gd name="connsiteY25" fmla="*/ 745653 h 1785599"/>
                <a:gd name="connsiteX26" fmla="*/ 414132 w 1784914"/>
                <a:gd name="connsiteY26" fmla="*/ 633628 h 1785599"/>
                <a:gd name="connsiteX27" fmla="*/ 444911 w 1784914"/>
                <a:gd name="connsiteY27" fmla="*/ 599824 h 1785599"/>
                <a:gd name="connsiteX28" fmla="*/ 510288 w 1784914"/>
                <a:gd name="connsiteY28" fmla="*/ 665202 h 1785599"/>
                <a:gd name="connsiteX29" fmla="*/ 664857 w 1784914"/>
                <a:gd name="connsiteY29" fmla="*/ 665202 h 1785599"/>
                <a:gd name="connsiteX30" fmla="*/ 664858 w 1784914"/>
                <a:gd name="connsiteY30" fmla="*/ 665202 h 1785599"/>
                <a:gd name="connsiteX31" fmla="*/ 664858 w 1784914"/>
                <a:gd name="connsiteY31" fmla="*/ 510633 h 1785599"/>
                <a:gd name="connsiteX32" fmla="*/ 599070 w 1784914"/>
                <a:gd name="connsiteY32" fmla="*/ 444845 h 1785599"/>
                <a:gd name="connsiteX33" fmla="*/ 612725 w 1784914"/>
                <a:gd name="connsiteY33" fmla="*/ 432033 h 1785599"/>
                <a:gd name="connsiteX34" fmla="*/ 723393 w 1784914"/>
                <a:gd name="connsiteY34" fmla="*/ 343470 h 1785599"/>
                <a:gd name="connsiteX35" fmla="*/ 798037 w 1784914"/>
                <a:gd name="connsiteY35" fmla="*/ 294280 h 1785599"/>
                <a:gd name="connsiteX36" fmla="*/ 843713 w 1784914"/>
                <a:gd name="connsiteY36" fmla="*/ 373393 h 1785599"/>
                <a:gd name="connsiteX37" fmla="*/ 993016 w 1784914"/>
                <a:gd name="connsiteY37" fmla="*/ 413399 h 1785599"/>
                <a:gd name="connsiteX38" fmla="*/ 1033022 w 1784914"/>
                <a:gd name="connsiteY38" fmla="*/ 264097 h 1785599"/>
                <a:gd name="connsiteX39" fmla="*/ 987192 w 1784914"/>
                <a:gd name="connsiteY39" fmla="*/ 184718 h 1785599"/>
                <a:gd name="connsiteX40" fmla="*/ 1050922 w 1784914"/>
                <a:gd name="connsiteY40" fmla="*/ 151827 h 1785599"/>
                <a:gd name="connsiteX41" fmla="*/ 1184466 w 1784914"/>
                <a:gd name="connsiteY41" fmla="*/ 98096 h 1785599"/>
                <a:gd name="connsiteX42" fmla="*/ 1217213 w 1784914"/>
                <a:gd name="connsiteY42" fmla="*/ 87922 h 1785599"/>
                <a:gd name="connsiteX43" fmla="*/ 1241301 w 1784914"/>
                <a:gd name="connsiteY43" fmla="*/ 177823 h 1785599"/>
                <a:gd name="connsiteX44" fmla="*/ 1375163 w 1784914"/>
                <a:gd name="connsiteY44" fmla="*/ 255107 h 1785599"/>
                <a:gd name="connsiteX45" fmla="*/ 1375163 w 1784914"/>
                <a:gd name="connsiteY45" fmla="*/ 255109 h 1785599"/>
                <a:gd name="connsiteX46" fmla="*/ 1452447 w 1784914"/>
                <a:gd name="connsiteY46" fmla="*/ 121247 h 1785599"/>
                <a:gd name="connsiteX47" fmla="*/ 1428421 w 1784914"/>
                <a:gd name="connsiteY47" fmla="*/ 31578 h 1785599"/>
                <a:gd name="connsiteX48" fmla="*/ 1466236 w 1784914"/>
                <a:gd name="connsiteY48" fmla="*/ 23158 h 1785599"/>
                <a:gd name="connsiteX49" fmla="*/ 1613458 w 1784914"/>
                <a:gd name="connsiteY49" fmla="*/ 2960 h 178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84914" h="1785599">
                  <a:moveTo>
                    <a:pt x="1675960" y="0"/>
                  </a:moveTo>
                  <a:lnTo>
                    <a:pt x="1675960" y="91822"/>
                  </a:lnTo>
                  <a:cubicBezTo>
                    <a:pt x="1675960" y="137094"/>
                    <a:pt x="1703485" y="175937"/>
                    <a:pt x="1742714" y="192530"/>
                  </a:cubicBezTo>
                  <a:lnTo>
                    <a:pt x="1784914" y="201050"/>
                  </a:lnTo>
                  <a:lnTo>
                    <a:pt x="1784914" y="1785599"/>
                  </a:lnTo>
                  <a:lnTo>
                    <a:pt x="200774" y="1785599"/>
                  </a:lnTo>
                  <a:lnTo>
                    <a:pt x="192186" y="1743057"/>
                  </a:lnTo>
                  <a:cubicBezTo>
                    <a:pt x="175593" y="1703829"/>
                    <a:pt x="136750" y="1676303"/>
                    <a:pt x="91477" y="1676303"/>
                  </a:cubicBezTo>
                  <a:lnTo>
                    <a:pt x="0" y="1676303"/>
                  </a:lnTo>
                  <a:lnTo>
                    <a:pt x="3727" y="1602503"/>
                  </a:lnTo>
                  <a:cubicBezTo>
                    <a:pt x="9100" y="1549592"/>
                    <a:pt x="16777" y="1497363"/>
                    <a:pt x="26655" y="1445916"/>
                  </a:cubicBezTo>
                  <a:lnTo>
                    <a:pt x="30766" y="1428639"/>
                  </a:lnTo>
                  <a:lnTo>
                    <a:pt x="120902" y="1452791"/>
                  </a:lnTo>
                  <a:cubicBezTo>
                    <a:pt x="179209" y="1468414"/>
                    <a:pt x="239141" y="1433812"/>
                    <a:pt x="254764" y="1375506"/>
                  </a:cubicBezTo>
                  <a:lnTo>
                    <a:pt x="254765" y="1375507"/>
                  </a:lnTo>
                  <a:cubicBezTo>
                    <a:pt x="270387" y="1317200"/>
                    <a:pt x="235786" y="1257269"/>
                    <a:pt x="177480" y="1241645"/>
                  </a:cubicBezTo>
                  <a:lnTo>
                    <a:pt x="88165" y="1217714"/>
                  </a:lnTo>
                  <a:lnTo>
                    <a:pt x="111529" y="1147442"/>
                  </a:lnTo>
                  <a:cubicBezTo>
                    <a:pt x="129806" y="1099534"/>
                    <a:pt x="150081" y="1052612"/>
                    <a:pt x="172252" y="1006779"/>
                  </a:cubicBezTo>
                  <a:lnTo>
                    <a:pt x="183017" y="986752"/>
                  </a:lnTo>
                  <a:lnTo>
                    <a:pt x="263752" y="1033364"/>
                  </a:lnTo>
                  <a:cubicBezTo>
                    <a:pt x="316027" y="1063546"/>
                    <a:pt x="382873" y="1045634"/>
                    <a:pt x="413054" y="993359"/>
                  </a:cubicBezTo>
                  <a:lnTo>
                    <a:pt x="413055" y="993359"/>
                  </a:lnTo>
                  <a:cubicBezTo>
                    <a:pt x="443237" y="941083"/>
                    <a:pt x="425325" y="874238"/>
                    <a:pt x="373050" y="844056"/>
                  </a:cubicBezTo>
                  <a:lnTo>
                    <a:pt x="293118" y="797908"/>
                  </a:lnTo>
                  <a:lnTo>
                    <a:pt x="327214" y="745653"/>
                  </a:lnTo>
                  <a:cubicBezTo>
                    <a:pt x="354727" y="707148"/>
                    <a:pt x="383728" y="669779"/>
                    <a:pt x="414132" y="633628"/>
                  </a:cubicBezTo>
                  <a:lnTo>
                    <a:pt x="444911" y="599824"/>
                  </a:lnTo>
                  <a:lnTo>
                    <a:pt x="510288" y="665202"/>
                  </a:lnTo>
                  <a:cubicBezTo>
                    <a:pt x="552971" y="707884"/>
                    <a:pt x="622175" y="707884"/>
                    <a:pt x="664857" y="665202"/>
                  </a:cubicBezTo>
                  <a:lnTo>
                    <a:pt x="664858" y="665202"/>
                  </a:lnTo>
                  <a:cubicBezTo>
                    <a:pt x="707542" y="622519"/>
                    <a:pt x="707542" y="553316"/>
                    <a:pt x="664858" y="510633"/>
                  </a:cubicBezTo>
                  <a:lnTo>
                    <a:pt x="599070" y="444845"/>
                  </a:lnTo>
                  <a:lnTo>
                    <a:pt x="612725" y="432033"/>
                  </a:lnTo>
                  <a:cubicBezTo>
                    <a:pt x="648407" y="401096"/>
                    <a:pt x="685325" y="371547"/>
                    <a:pt x="723393" y="343470"/>
                  </a:cubicBezTo>
                  <a:lnTo>
                    <a:pt x="798037" y="294280"/>
                  </a:lnTo>
                  <a:lnTo>
                    <a:pt x="843713" y="373393"/>
                  </a:lnTo>
                  <a:cubicBezTo>
                    <a:pt x="873894" y="425669"/>
                    <a:pt x="940740" y="443581"/>
                    <a:pt x="993016" y="413399"/>
                  </a:cubicBezTo>
                  <a:cubicBezTo>
                    <a:pt x="1045292" y="383218"/>
                    <a:pt x="1063203" y="316373"/>
                    <a:pt x="1033022" y="264097"/>
                  </a:cubicBezTo>
                  <a:lnTo>
                    <a:pt x="987192" y="184718"/>
                  </a:lnTo>
                  <a:lnTo>
                    <a:pt x="1050922" y="151827"/>
                  </a:lnTo>
                  <a:cubicBezTo>
                    <a:pt x="1094537" y="132194"/>
                    <a:pt x="1139080" y="114255"/>
                    <a:pt x="1184466" y="98096"/>
                  </a:cubicBezTo>
                  <a:lnTo>
                    <a:pt x="1217213" y="87922"/>
                  </a:lnTo>
                  <a:lnTo>
                    <a:pt x="1241301" y="177823"/>
                  </a:lnTo>
                  <a:cubicBezTo>
                    <a:pt x="1256925" y="236129"/>
                    <a:pt x="1316856" y="270731"/>
                    <a:pt x="1375163" y="255107"/>
                  </a:cubicBezTo>
                  <a:lnTo>
                    <a:pt x="1375163" y="255109"/>
                  </a:lnTo>
                  <a:cubicBezTo>
                    <a:pt x="1433469" y="239485"/>
                    <a:pt x="1468070" y="179554"/>
                    <a:pt x="1452447" y="121247"/>
                  </a:cubicBezTo>
                  <a:lnTo>
                    <a:pt x="1428421" y="31578"/>
                  </a:lnTo>
                  <a:lnTo>
                    <a:pt x="1466236" y="23158"/>
                  </a:lnTo>
                  <a:cubicBezTo>
                    <a:pt x="1514663" y="14450"/>
                    <a:pt x="1563764" y="7689"/>
                    <a:pt x="1613458" y="2960"/>
                  </a:cubicBezTo>
                  <a:close/>
                </a:path>
              </a:pathLst>
            </a:custGeom>
            <a:solidFill>
              <a:srgbClr val="195CC7"/>
            </a:solidFill>
            <a:ln>
              <a:noFill/>
            </a:ln>
            <a:effectLst>
              <a:innerShdw blurRad="12700" dist="12700" dir="135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78" name="任意多边形 77"/>
            <p:cNvSpPr/>
            <p:nvPr/>
          </p:nvSpPr>
          <p:spPr>
            <a:xfrm flipV="1">
              <a:off x="4171460" y="3522253"/>
              <a:ext cx="1851700" cy="1852410"/>
            </a:xfrm>
            <a:custGeom>
              <a:avLst/>
              <a:gdLst>
                <a:gd name="connsiteX0" fmla="*/ 1675960 w 1784914"/>
                <a:gd name="connsiteY0" fmla="*/ 0 h 1785599"/>
                <a:gd name="connsiteX1" fmla="*/ 1675960 w 1784914"/>
                <a:gd name="connsiteY1" fmla="*/ 91822 h 1785599"/>
                <a:gd name="connsiteX2" fmla="*/ 1742714 w 1784914"/>
                <a:gd name="connsiteY2" fmla="*/ 192530 h 1785599"/>
                <a:gd name="connsiteX3" fmla="*/ 1784914 w 1784914"/>
                <a:gd name="connsiteY3" fmla="*/ 201050 h 1785599"/>
                <a:gd name="connsiteX4" fmla="*/ 1784914 w 1784914"/>
                <a:gd name="connsiteY4" fmla="*/ 1785599 h 1785599"/>
                <a:gd name="connsiteX5" fmla="*/ 200774 w 1784914"/>
                <a:gd name="connsiteY5" fmla="*/ 1785599 h 1785599"/>
                <a:gd name="connsiteX6" fmla="*/ 192186 w 1784914"/>
                <a:gd name="connsiteY6" fmla="*/ 1743057 h 1785599"/>
                <a:gd name="connsiteX7" fmla="*/ 91477 w 1784914"/>
                <a:gd name="connsiteY7" fmla="*/ 1676303 h 1785599"/>
                <a:gd name="connsiteX8" fmla="*/ 0 w 1784914"/>
                <a:gd name="connsiteY8" fmla="*/ 1676303 h 1785599"/>
                <a:gd name="connsiteX9" fmla="*/ 3727 w 1784914"/>
                <a:gd name="connsiteY9" fmla="*/ 1602503 h 1785599"/>
                <a:gd name="connsiteX10" fmla="*/ 26655 w 1784914"/>
                <a:gd name="connsiteY10" fmla="*/ 1445916 h 1785599"/>
                <a:gd name="connsiteX11" fmla="*/ 30766 w 1784914"/>
                <a:gd name="connsiteY11" fmla="*/ 1428639 h 1785599"/>
                <a:gd name="connsiteX12" fmla="*/ 120902 w 1784914"/>
                <a:gd name="connsiteY12" fmla="*/ 1452791 h 1785599"/>
                <a:gd name="connsiteX13" fmla="*/ 254764 w 1784914"/>
                <a:gd name="connsiteY13" fmla="*/ 1375506 h 1785599"/>
                <a:gd name="connsiteX14" fmla="*/ 254765 w 1784914"/>
                <a:gd name="connsiteY14" fmla="*/ 1375507 h 1785599"/>
                <a:gd name="connsiteX15" fmla="*/ 177480 w 1784914"/>
                <a:gd name="connsiteY15" fmla="*/ 1241645 h 1785599"/>
                <a:gd name="connsiteX16" fmla="*/ 88165 w 1784914"/>
                <a:gd name="connsiteY16" fmla="*/ 1217714 h 1785599"/>
                <a:gd name="connsiteX17" fmla="*/ 111529 w 1784914"/>
                <a:gd name="connsiteY17" fmla="*/ 1147442 h 1785599"/>
                <a:gd name="connsiteX18" fmla="*/ 172252 w 1784914"/>
                <a:gd name="connsiteY18" fmla="*/ 1006779 h 1785599"/>
                <a:gd name="connsiteX19" fmla="*/ 183017 w 1784914"/>
                <a:gd name="connsiteY19" fmla="*/ 986752 h 1785599"/>
                <a:gd name="connsiteX20" fmla="*/ 263752 w 1784914"/>
                <a:gd name="connsiteY20" fmla="*/ 1033364 h 1785599"/>
                <a:gd name="connsiteX21" fmla="*/ 413054 w 1784914"/>
                <a:gd name="connsiteY21" fmla="*/ 993359 h 1785599"/>
                <a:gd name="connsiteX22" fmla="*/ 413055 w 1784914"/>
                <a:gd name="connsiteY22" fmla="*/ 993359 h 1785599"/>
                <a:gd name="connsiteX23" fmla="*/ 373050 w 1784914"/>
                <a:gd name="connsiteY23" fmla="*/ 844056 h 1785599"/>
                <a:gd name="connsiteX24" fmla="*/ 293118 w 1784914"/>
                <a:gd name="connsiteY24" fmla="*/ 797908 h 1785599"/>
                <a:gd name="connsiteX25" fmla="*/ 327214 w 1784914"/>
                <a:gd name="connsiteY25" fmla="*/ 745653 h 1785599"/>
                <a:gd name="connsiteX26" fmla="*/ 414132 w 1784914"/>
                <a:gd name="connsiteY26" fmla="*/ 633628 h 1785599"/>
                <a:gd name="connsiteX27" fmla="*/ 444911 w 1784914"/>
                <a:gd name="connsiteY27" fmla="*/ 599824 h 1785599"/>
                <a:gd name="connsiteX28" fmla="*/ 510288 w 1784914"/>
                <a:gd name="connsiteY28" fmla="*/ 665202 h 1785599"/>
                <a:gd name="connsiteX29" fmla="*/ 664857 w 1784914"/>
                <a:gd name="connsiteY29" fmla="*/ 665202 h 1785599"/>
                <a:gd name="connsiteX30" fmla="*/ 664858 w 1784914"/>
                <a:gd name="connsiteY30" fmla="*/ 665202 h 1785599"/>
                <a:gd name="connsiteX31" fmla="*/ 664858 w 1784914"/>
                <a:gd name="connsiteY31" fmla="*/ 510633 h 1785599"/>
                <a:gd name="connsiteX32" fmla="*/ 599070 w 1784914"/>
                <a:gd name="connsiteY32" fmla="*/ 444845 h 1785599"/>
                <a:gd name="connsiteX33" fmla="*/ 612725 w 1784914"/>
                <a:gd name="connsiteY33" fmla="*/ 432033 h 1785599"/>
                <a:gd name="connsiteX34" fmla="*/ 723393 w 1784914"/>
                <a:gd name="connsiteY34" fmla="*/ 343470 h 1785599"/>
                <a:gd name="connsiteX35" fmla="*/ 798037 w 1784914"/>
                <a:gd name="connsiteY35" fmla="*/ 294280 h 1785599"/>
                <a:gd name="connsiteX36" fmla="*/ 843713 w 1784914"/>
                <a:gd name="connsiteY36" fmla="*/ 373393 h 1785599"/>
                <a:gd name="connsiteX37" fmla="*/ 993016 w 1784914"/>
                <a:gd name="connsiteY37" fmla="*/ 413399 h 1785599"/>
                <a:gd name="connsiteX38" fmla="*/ 1033022 w 1784914"/>
                <a:gd name="connsiteY38" fmla="*/ 264097 h 1785599"/>
                <a:gd name="connsiteX39" fmla="*/ 987192 w 1784914"/>
                <a:gd name="connsiteY39" fmla="*/ 184718 h 1785599"/>
                <a:gd name="connsiteX40" fmla="*/ 1050922 w 1784914"/>
                <a:gd name="connsiteY40" fmla="*/ 151827 h 1785599"/>
                <a:gd name="connsiteX41" fmla="*/ 1184466 w 1784914"/>
                <a:gd name="connsiteY41" fmla="*/ 98096 h 1785599"/>
                <a:gd name="connsiteX42" fmla="*/ 1217213 w 1784914"/>
                <a:gd name="connsiteY42" fmla="*/ 87922 h 1785599"/>
                <a:gd name="connsiteX43" fmla="*/ 1241301 w 1784914"/>
                <a:gd name="connsiteY43" fmla="*/ 177823 h 1785599"/>
                <a:gd name="connsiteX44" fmla="*/ 1375163 w 1784914"/>
                <a:gd name="connsiteY44" fmla="*/ 255107 h 1785599"/>
                <a:gd name="connsiteX45" fmla="*/ 1375163 w 1784914"/>
                <a:gd name="connsiteY45" fmla="*/ 255109 h 1785599"/>
                <a:gd name="connsiteX46" fmla="*/ 1452447 w 1784914"/>
                <a:gd name="connsiteY46" fmla="*/ 121247 h 1785599"/>
                <a:gd name="connsiteX47" fmla="*/ 1428421 w 1784914"/>
                <a:gd name="connsiteY47" fmla="*/ 31578 h 1785599"/>
                <a:gd name="connsiteX48" fmla="*/ 1466236 w 1784914"/>
                <a:gd name="connsiteY48" fmla="*/ 23158 h 1785599"/>
                <a:gd name="connsiteX49" fmla="*/ 1613458 w 1784914"/>
                <a:gd name="connsiteY49" fmla="*/ 2960 h 178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84914" h="1785599">
                  <a:moveTo>
                    <a:pt x="1675960" y="0"/>
                  </a:moveTo>
                  <a:lnTo>
                    <a:pt x="1675960" y="91822"/>
                  </a:lnTo>
                  <a:cubicBezTo>
                    <a:pt x="1675960" y="137094"/>
                    <a:pt x="1703485" y="175937"/>
                    <a:pt x="1742714" y="192530"/>
                  </a:cubicBezTo>
                  <a:lnTo>
                    <a:pt x="1784914" y="201050"/>
                  </a:lnTo>
                  <a:lnTo>
                    <a:pt x="1784914" y="1785599"/>
                  </a:lnTo>
                  <a:lnTo>
                    <a:pt x="200774" y="1785599"/>
                  </a:lnTo>
                  <a:lnTo>
                    <a:pt x="192186" y="1743057"/>
                  </a:lnTo>
                  <a:cubicBezTo>
                    <a:pt x="175593" y="1703829"/>
                    <a:pt x="136750" y="1676303"/>
                    <a:pt x="91477" y="1676303"/>
                  </a:cubicBezTo>
                  <a:lnTo>
                    <a:pt x="0" y="1676303"/>
                  </a:lnTo>
                  <a:lnTo>
                    <a:pt x="3727" y="1602503"/>
                  </a:lnTo>
                  <a:cubicBezTo>
                    <a:pt x="9100" y="1549592"/>
                    <a:pt x="16777" y="1497363"/>
                    <a:pt x="26655" y="1445916"/>
                  </a:cubicBezTo>
                  <a:lnTo>
                    <a:pt x="30766" y="1428639"/>
                  </a:lnTo>
                  <a:lnTo>
                    <a:pt x="120902" y="1452791"/>
                  </a:lnTo>
                  <a:cubicBezTo>
                    <a:pt x="179209" y="1468414"/>
                    <a:pt x="239141" y="1433812"/>
                    <a:pt x="254764" y="1375506"/>
                  </a:cubicBezTo>
                  <a:lnTo>
                    <a:pt x="254765" y="1375507"/>
                  </a:lnTo>
                  <a:cubicBezTo>
                    <a:pt x="270387" y="1317200"/>
                    <a:pt x="235786" y="1257269"/>
                    <a:pt x="177480" y="1241645"/>
                  </a:cubicBezTo>
                  <a:lnTo>
                    <a:pt x="88165" y="1217714"/>
                  </a:lnTo>
                  <a:lnTo>
                    <a:pt x="111529" y="1147442"/>
                  </a:lnTo>
                  <a:cubicBezTo>
                    <a:pt x="129806" y="1099534"/>
                    <a:pt x="150081" y="1052612"/>
                    <a:pt x="172252" y="1006779"/>
                  </a:cubicBezTo>
                  <a:lnTo>
                    <a:pt x="183017" y="986752"/>
                  </a:lnTo>
                  <a:lnTo>
                    <a:pt x="263752" y="1033364"/>
                  </a:lnTo>
                  <a:cubicBezTo>
                    <a:pt x="316027" y="1063546"/>
                    <a:pt x="382873" y="1045634"/>
                    <a:pt x="413054" y="993359"/>
                  </a:cubicBezTo>
                  <a:lnTo>
                    <a:pt x="413055" y="993359"/>
                  </a:lnTo>
                  <a:cubicBezTo>
                    <a:pt x="443237" y="941083"/>
                    <a:pt x="425325" y="874238"/>
                    <a:pt x="373050" y="844056"/>
                  </a:cubicBezTo>
                  <a:lnTo>
                    <a:pt x="293118" y="797908"/>
                  </a:lnTo>
                  <a:lnTo>
                    <a:pt x="327214" y="745653"/>
                  </a:lnTo>
                  <a:cubicBezTo>
                    <a:pt x="354727" y="707148"/>
                    <a:pt x="383728" y="669779"/>
                    <a:pt x="414132" y="633628"/>
                  </a:cubicBezTo>
                  <a:lnTo>
                    <a:pt x="444911" y="599824"/>
                  </a:lnTo>
                  <a:lnTo>
                    <a:pt x="510288" y="665202"/>
                  </a:lnTo>
                  <a:cubicBezTo>
                    <a:pt x="552971" y="707884"/>
                    <a:pt x="622175" y="707884"/>
                    <a:pt x="664857" y="665202"/>
                  </a:cubicBezTo>
                  <a:lnTo>
                    <a:pt x="664858" y="665202"/>
                  </a:lnTo>
                  <a:cubicBezTo>
                    <a:pt x="707542" y="622519"/>
                    <a:pt x="707542" y="553316"/>
                    <a:pt x="664858" y="510633"/>
                  </a:cubicBezTo>
                  <a:lnTo>
                    <a:pt x="599070" y="444845"/>
                  </a:lnTo>
                  <a:lnTo>
                    <a:pt x="612725" y="432033"/>
                  </a:lnTo>
                  <a:cubicBezTo>
                    <a:pt x="648407" y="401096"/>
                    <a:pt x="685325" y="371547"/>
                    <a:pt x="723393" y="343470"/>
                  </a:cubicBezTo>
                  <a:lnTo>
                    <a:pt x="798037" y="294280"/>
                  </a:lnTo>
                  <a:lnTo>
                    <a:pt x="843713" y="373393"/>
                  </a:lnTo>
                  <a:cubicBezTo>
                    <a:pt x="873894" y="425669"/>
                    <a:pt x="940740" y="443581"/>
                    <a:pt x="993016" y="413399"/>
                  </a:cubicBezTo>
                  <a:cubicBezTo>
                    <a:pt x="1045292" y="383218"/>
                    <a:pt x="1063203" y="316373"/>
                    <a:pt x="1033022" y="264097"/>
                  </a:cubicBezTo>
                  <a:lnTo>
                    <a:pt x="987192" y="184718"/>
                  </a:lnTo>
                  <a:lnTo>
                    <a:pt x="1050922" y="151827"/>
                  </a:lnTo>
                  <a:cubicBezTo>
                    <a:pt x="1094537" y="132194"/>
                    <a:pt x="1139080" y="114255"/>
                    <a:pt x="1184466" y="98096"/>
                  </a:cubicBezTo>
                  <a:lnTo>
                    <a:pt x="1217213" y="87922"/>
                  </a:lnTo>
                  <a:lnTo>
                    <a:pt x="1241301" y="177823"/>
                  </a:lnTo>
                  <a:cubicBezTo>
                    <a:pt x="1256925" y="236129"/>
                    <a:pt x="1316856" y="270731"/>
                    <a:pt x="1375163" y="255107"/>
                  </a:cubicBezTo>
                  <a:lnTo>
                    <a:pt x="1375163" y="255109"/>
                  </a:lnTo>
                  <a:cubicBezTo>
                    <a:pt x="1433469" y="239485"/>
                    <a:pt x="1468070" y="179554"/>
                    <a:pt x="1452447" y="121247"/>
                  </a:cubicBezTo>
                  <a:lnTo>
                    <a:pt x="1428421" y="31578"/>
                  </a:lnTo>
                  <a:lnTo>
                    <a:pt x="1466236" y="23158"/>
                  </a:lnTo>
                  <a:cubicBezTo>
                    <a:pt x="1514663" y="14450"/>
                    <a:pt x="1563764" y="7689"/>
                    <a:pt x="1613458" y="2960"/>
                  </a:cubicBezTo>
                  <a:close/>
                </a:path>
              </a:pathLst>
            </a:custGeom>
            <a:solidFill>
              <a:srgbClr val="195CC7"/>
            </a:solidFill>
            <a:ln>
              <a:noFill/>
            </a:ln>
            <a:effectLst>
              <a:innerShdw blurRad="12700" dist="12700" dir="135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79" name="任意多边形 78"/>
            <p:cNvSpPr/>
            <p:nvPr/>
          </p:nvSpPr>
          <p:spPr>
            <a:xfrm flipH="1" flipV="1">
              <a:off x="6023160" y="3522253"/>
              <a:ext cx="1851700" cy="1852410"/>
            </a:xfrm>
            <a:custGeom>
              <a:avLst/>
              <a:gdLst>
                <a:gd name="connsiteX0" fmla="*/ 1675960 w 1784914"/>
                <a:gd name="connsiteY0" fmla="*/ 0 h 1785599"/>
                <a:gd name="connsiteX1" fmla="*/ 1675960 w 1784914"/>
                <a:gd name="connsiteY1" fmla="*/ 91822 h 1785599"/>
                <a:gd name="connsiteX2" fmla="*/ 1742714 w 1784914"/>
                <a:gd name="connsiteY2" fmla="*/ 192530 h 1785599"/>
                <a:gd name="connsiteX3" fmla="*/ 1784914 w 1784914"/>
                <a:gd name="connsiteY3" fmla="*/ 201050 h 1785599"/>
                <a:gd name="connsiteX4" fmla="*/ 1784914 w 1784914"/>
                <a:gd name="connsiteY4" fmla="*/ 1785599 h 1785599"/>
                <a:gd name="connsiteX5" fmla="*/ 200774 w 1784914"/>
                <a:gd name="connsiteY5" fmla="*/ 1785599 h 1785599"/>
                <a:gd name="connsiteX6" fmla="*/ 192186 w 1784914"/>
                <a:gd name="connsiteY6" fmla="*/ 1743057 h 1785599"/>
                <a:gd name="connsiteX7" fmla="*/ 91477 w 1784914"/>
                <a:gd name="connsiteY7" fmla="*/ 1676303 h 1785599"/>
                <a:gd name="connsiteX8" fmla="*/ 0 w 1784914"/>
                <a:gd name="connsiteY8" fmla="*/ 1676303 h 1785599"/>
                <a:gd name="connsiteX9" fmla="*/ 3727 w 1784914"/>
                <a:gd name="connsiteY9" fmla="*/ 1602503 h 1785599"/>
                <a:gd name="connsiteX10" fmla="*/ 26655 w 1784914"/>
                <a:gd name="connsiteY10" fmla="*/ 1445916 h 1785599"/>
                <a:gd name="connsiteX11" fmla="*/ 30766 w 1784914"/>
                <a:gd name="connsiteY11" fmla="*/ 1428639 h 1785599"/>
                <a:gd name="connsiteX12" fmla="*/ 120902 w 1784914"/>
                <a:gd name="connsiteY12" fmla="*/ 1452791 h 1785599"/>
                <a:gd name="connsiteX13" fmla="*/ 254764 w 1784914"/>
                <a:gd name="connsiteY13" fmla="*/ 1375506 h 1785599"/>
                <a:gd name="connsiteX14" fmla="*/ 254765 w 1784914"/>
                <a:gd name="connsiteY14" fmla="*/ 1375507 h 1785599"/>
                <a:gd name="connsiteX15" fmla="*/ 177480 w 1784914"/>
                <a:gd name="connsiteY15" fmla="*/ 1241645 h 1785599"/>
                <a:gd name="connsiteX16" fmla="*/ 88165 w 1784914"/>
                <a:gd name="connsiteY16" fmla="*/ 1217714 h 1785599"/>
                <a:gd name="connsiteX17" fmla="*/ 111529 w 1784914"/>
                <a:gd name="connsiteY17" fmla="*/ 1147442 h 1785599"/>
                <a:gd name="connsiteX18" fmla="*/ 172252 w 1784914"/>
                <a:gd name="connsiteY18" fmla="*/ 1006779 h 1785599"/>
                <a:gd name="connsiteX19" fmla="*/ 183017 w 1784914"/>
                <a:gd name="connsiteY19" fmla="*/ 986752 h 1785599"/>
                <a:gd name="connsiteX20" fmla="*/ 263752 w 1784914"/>
                <a:gd name="connsiteY20" fmla="*/ 1033364 h 1785599"/>
                <a:gd name="connsiteX21" fmla="*/ 413054 w 1784914"/>
                <a:gd name="connsiteY21" fmla="*/ 993359 h 1785599"/>
                <a:gd name="connsiteX22" fmla="*/ 413055 w 1784914"/>
                <a:gd name="connsiteY22" fmla="*/ 993359 h 1785599"/>
                <a:gd name="connsiteX23" fmla="*/ 373050 w 1784914"/>
                <a:gd name="connsiteY23" fmla="*/ 844056 h 1785599"/>
                <a:gd name="connsiteX24" fmla="*/ 293118 w 1784914"/>
                <a:gd name="connsiteY24" fmla="*/ 797908 h 1785599"/>
                <a:gd name="connsiteX25" fmla="*/ 327214 w 1784914"/>
                <a:gd name="connsiteY25" fmla="*/ 745653 h 1785599"/>
                <a:gd name="connsiteX26" fmla="*/ 414132 w 1784914"/>
                <a:gd name="connsiteY26" fmla="*/ 633628 h 1785599"/>
                <a:gd name="connsiteX27" fmla="*/ 444911 w 1784914"/>
                <a:gd name="connsiteY27" fmla="*/ 599824 h 1785599"/>
                <a:gd name="connsiteX28" fmla="*/ 510288 w 1784914"/>
                <a:gd name="connsiteY28" fmla="*/ 665202 h 1785599"/>
                <a:gd name="connsiteX29" fmla="*/ 664857 w 1784914"/>
                <a:gd name="connsiteY29" fmla="*/ 665202 h 1785599"/>
                <a:gd name="connsiteX30" fmla="*/ 664858 w 1784914"/>
                <a:gd name="connsiteY30" fmla="*/ 665202 h 1785599"/>
                <a:gd name="connsiteX31" fmla="*/ 664858 w 1784914"/>
                <a:gd name="connsiteY31" fmla="*/ 510633 h 1785599"/>
                <a:gd name="connsiteX32" fmla="*/ 599070 w 1784914"/>
                <a:gd name="connsiteY32" fmla="*/ 444845 h 1785599"/>
                <a:gd name="connsiteX33" fmla="*/ 612725 w 1784914"/>
                <a:gd name="connsiteY33" fmla="*/ 432033 h 1785599"/>
                <a:gd name="connsiteX34" fmla="*/ 723393 w 1784914"/>
                <a:gd name="connsiteY34" fmla="*/ 343470 h 1785599"/>
                <a:gd name="connsiteX35" fmla="*/ 798037 w 1784914"/>
                <a:gd name="connsiteY35" fmla="*/ 294280 h 1785599"/>
                <a:gd name="connsiteX36" fmla="*/ 843713 w 1784914"/>
                <a:gd name="connsiteY36" fmla="*/ 373393 h 1785599"/>
                <a:gd name="connsiteX37" fmla="*/ 993016 w 1784914"/>
                <a:gd name="connsiteY37" fmla="*/ 413399 h 1785599"/>
                <a:gd name="connsiteX38" fmla="*/ 1033022 w 1784914"/>
                <a:gd name="connsiteY38" fmla="*/ 264097 h 1785599"/>
                <a:gd name="connsiteX39" fmla="*/ 987192 w 1784914"/>
                <a:gd name="connsiteY39" fmla="*/ 184718 h 1785599"/>
                <a:gd name="connsiteX40" fmla="*/ 1050922 w 1784914"/>
                <a:gd name="connsiteY40" fmla="*/ 151827 h 1785599"/>
                <a:gd name="connsiteX41" fmla="*/ 1184466 w 1784914"/>
                <a:gd name="connsiteY41" fmla="*/ 98096 h 1785599"/>
                <a:gd name="connsiteX42" fmla="*/ 1217213 w 1784914"/>
                <a:gd name="connsiteY42" fmla="*/ 87922 h 1785599"/>
                <a:gd name="connsiteX43" fmla="*/ 1241301 w 1784914"/>
                <a:gd name="connsiteY43" fmla="*/ 177823 h 1785599"/>
                <a:gd name="connsiteX44" fmla="*/ 1375163 w 1784914"/>
                <a:gd name="connsiteY44" fmla="*/ 255107 h 1785599"/>
                <a:gd name="connsiteX45" fmla="*/ 1375163 w 1784914"/>
                <a:gd name="connsiteY45" fmla="*/ 255109 h 1785599"/>
                <a:gd name="connsiteX46" fmla="*/ 1452447 w 1784914"/>
                <a:gd name="connsiteY46" fmla="*/ 121247 h 1785599"/>
                <a:gd name="connsiteX47" fmla="*/ 1428421 w 1784914"/>
                <a:gd name="connsiteY47" fmla="*/ 31578 h 1785599"/>
                <a:gd name="connsiteX48" fmla="*/ 1466236 w 1784914"/>
                <a:gd name="connsiteY48" fmla="*/ 23158 h 1785599"/>
                <a:gd name="connsiteX49" fmla="*/ 1613458 w 1784914"/>
                <a:gd name="connsiteY49" fmla="*/ 2960 h 178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84914" h="1785599">
                  <a:moveTo>
                    <a:pt x="1675960" y="0"/>
                  </a:moveTo>
                  <a:lnTo>
                    <a:pt x="1675960" y="91822"/>
                  </a:lnTo>
                  <a:cubicBezTo>
                    <a:pt x="1675960" y="137094"/>
                    <a:pt x="1703485" y="175937"/>
                    <a:pt x="1742714" y="192530"/>
                  </a:cubicBezTo>
                  <a:lnTo>
                    <a:pt x="1784914" y="201050"/>
                  </a:lnTo>
                  <a:lnTo>
                    <a:pt x="1784914" y="1785599"/>
                  </a:lnTo>
                  <a:lnTo>
                    <a:pt x="200774" y="1785599"/>
                  </a:lnTo>
                  <a:lnTo>
                    <a:pt x="192186" y="1743057"/>
                  </a:lnTo>
                  <a:cubicBezTo>
                    <a:pt x="175593" y="1703829"/>
                    <a:pt x="136750" y="1676303"/>
                    <a:pt x="91477" y="1676303"/>
                  </a:cubicBezTo>
                  <a:lnTo>
                    <a:pt x="0" y="1676303"/>
                  </a:lnTo>
                  <a:lnTo>
                    <a:pt x="3727" y="1602503"/>
                  </a:lnTo>
                  <a:cubicBezTo>
                    <a:pt x="9100" y="1549592"/>
                    <a:pt x="16777" y="1497363"/>
                    <a:pt x="26655" y="1445916"/>
                  </a:cubicBezTo>
                  <a:lnTo>
                    <a:pt x="30766" y="1428639"/>
                  </a:lnTo>
                  <a:lnTo>
                    <a:pt x="120902" y="1452791"/>
                  </a:lnTo>
                  <a:cubicBezTo>
                    <a:pt x="179209" y="1468414"/>
                    <a:pt x="239141" y="1433812"/>
                    <a:pt x="254764" y="1375506"/>
                  </a:cubicBezTo>
                  <a:lnTo>
                    <a:pt x="254765" y="1375507"/>
                  </a:lnTo>
                  <a:cubicBezTo>
                    <a:pt x="270387" y="1317200"/>
                    <a:pt x="235786" y="1257269"/>
                    <a:pt x="177480" y="1241645"/>
                  </a:cubicBezTo>
                  <a:lnTo>
                    <a:pt x="88165" y="1217714"/>
                  </a:lnTo>
                  <a:lnTo>
                    <a:pt x="111529" y="1147442"/>
                  </a:lnTo>
                  <a:cubicBezTo>
                    <a:pt x="129806" y="1099534"/>
                    <a:pt x="150081" y="1052612"/>
                    <a:pt x="172252" y="1006779"/>
                  </a:cubicBezTo>
                  <a:lnTo>
                    <a:pt x="183017" y="986752"/>
                  </a:lnTo>
                  <a:lnTo>
                    <a:pt x="263752" y="1033364"/>
                  </a:lnTo>
                  <a:cubicBezTo>
                    <a:pt x="316027" y="1063546"/>
                    <a:pt x="382873" y="1045634"/>
                    <a:pt x="413054" y="993359"/>
                  </a:cubicBezTo>
                  <a:lnTo>
                    <a:pt x="413055" y="993359"/>
                  </a:lnTo>
                  <a:cubicBezTo>
                    <a:pt x="443237" y="941083"/>
                    <a:pt x="425325" y="874238"/>
                    <a:pt x="373050" y="844056"/>
                  </a:cubicBezTo>
                  <a:lnTo>
                    <a:pt x="293118" y="797908"/>
                  </a:lnTo>
                  <a:lnTo>
                    <a:pt x="327214" y="745653"/>
                  </a:lnTo>
                  <a:cubicBezTo>
                    <a:pt x="354727" y="707148"/>
                    <a:pt x="383728" y="669779"/>
                    <a:pt x="414132" y="633628"/>
                  </a:cubicBezTo>
                  <a:lnTo>
                    <a:pt x="444911" y="599824"/>
                  </a:lnTo>
                  <a:lnTo>
                    <a:pt x="510288" y="665202"/>
                  </a:lnTo>
                  <a:cubicBezTo>
                    <a:pt x="552971" y="707884"/>
                    <a:pt x="622175" y="707884"/>
                    <a:pt x="664857" y="665202"/>
                  </a:cubicBezTo>
                  <a:lnTo>
                    <a:pt x="664858" y="665202"/>
                  </a:lnTo>
                  <a:cubicBezTo>
                    <a:pt x="707542" y="622519"/>
                    <a:pt x="707542" y="553316"/>
                    <a:pt x="664858" y="510633"/>
                  </a:cubicBezTo>
                  <a:lnTo>
                    <a:pt x="599070" y="444845"/>
                  </a:lnTo>
                  <a:lnTo>
                    <a:pt x="612725" y="432033"/>
                  </a:lnTo>
                  <a:cubicBezTo>
                    <a:pt x="648407" y="401096"/>
                    <a:pt x="685325" y="371547"/>
                    <a:pt x="723393" y="343470"/>
                  </a:cubicBezTo>
                  <a:lnTo>
                    <a:pt x="798037" y="294280"/>
                  </a:lnTo>
                  <a:lnTo>
                    <a:pt x="843713" y="373393"/>
                  </a:lnTo>
                  <a:cubicBezTo>
                    <a:pt x="873894" y="425669"/>
                    <a:pt x="940740" y="443581"/>
                    <a:pt x="993016" y="413399"/>
                  </a:cubicBezTo>
                  <a:cubicBezTo>
                    <a:pt x="1045292" y="383218"/>
                    <a:pt x="1063203" y="316373"/>
                    <a:pt x="1033022" y="264097"/>
                  </a:cubicBezTo>
                  <a:lnTo>
                    <a:pt x="987192" y="184718"/>
                  </a:lnTo>
                  <a:lnTo>
                    <a:pt x="1050922" y="151827"/>
                  </a:lnTo>
                  <a:cubicBezTo>
                    <a:pt x="1094537" y="132194"/>
                    <a:pt x="1139080" y="114255"/>
                    <a:pt x="1184466" y="98096"/>
                  </a:cubicBezTo>
                  <a:lnTo>
                    <a:pt x="1217213" y="87922"/>
                  </a:lnTo>
                  <a:lnTo>
                    <a:pt x="1241301" y="177823"/>
                  </a:lnTo>
                  <a:cubicBezTo>
                    <a:pt x="1256925" y="236129"/>
                    <a:pt x="1316856" y="270731"/>
                    <a:pt x="1375163" y="255107"/>
                  </a:cubicBezTo>
                  <a:lnTo>
                    <a:pt x="1375163" y="255109"/>
                  </a:lnTo>
                  <a:cubicBezTo>
                    <a:pt x="1433469" y="239485"/>
                    <a:pt x="1468070" y="179554"/>
                    <a:pt x="1452447" y="121247"/>
                  </a:cubicBezTo>
                  <a:lnTo>
                    <a:pt x="1428421" y="31578"/>
                  </a:lnTo>
                  <a:lnTo>
                    <a:pt x="1466236" y="23158"/>
                  </a:lnTo>
                  <a:cubicBezTo>
                    <a:pt x="1514663" y="14450"/>
                    <a:pt x="1563764" y="7689"/>
                    <a:pt x="1613458" y="29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>
              <a:innerShdw blurRad="12700" dist="12700" dir="135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5114428" y="2613165"/>
              <a:ext cx="1818177" cy="1818177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rgbClr val="B2B2B2"/>
                </a:gs>
              </a:gsLst>
              <a:lin ang="2700000" scaled="1"/>
            </a:gradFill>
            <a:ln w="15875">
              <a:gradFill flip="none" rotWithShape="1">
                <a:gsLst>
                  <a:gs pos="0">
                    <a:srgbClr val="B0B0B0"/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558800" dist="1016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grpSp>
          <p:nvGrpSpPr>
            <p:cNvPr id="81" name="Group 41"/>
            <p:cNvGrpSpPr>
              <a:grpSpLocks noChangeAspect="1"/>
            </p:cNvGrpSpPr>
            <p:nvPr/>
          </p:nvGrpSpPr>
          <p:grpSpPr bwMode="auto">
            <a:xfrm>
              <a:off x="4865078" y="2446036"/>
              <a:ext cx="348413" cy="426505"/>
              <a:chOff x="3783" y="2089"/>
              <a:chExt cx="116" cy="142"/>
            </a:xfrm>
            <a:solidFill>
              <a:schemeClr val="bg1"/>
            </a:solidFill>
            <a:effectLst/>
          </p:grpSpPr>
          <p:sp>
            <p:nvSpPr>
              <p:cNvPr id="102" name="Freeform 42"/>
              <p:cNvSpPr/>
              <p:nvPr/>
            </p:nvSpPr>
            <p:spPr bwMode="auto">
              <a:xfrm>
                <a:off x="3791" y="2221"/>
                <a:ext cx="20" cy="10"/>
              </a:xfrm>
              <a:custGeom>
                <a:avLst/>
                <a:gdLst>
                  <a:gd name="T0" fmla="*/ 8 w 8"/>
                  <a:gd name="T1" fmla="*/ 0 h 4"/>
                  <a:gd name="T2" fmla="*/ 1 w 8"/>
                  <a:gd name="T3" fmla="*/ 0 h 4"/>
                  <a:gd name="T4" fmla="*/ 0 w 8"/>
                  <a:gd name="T5" fmla="*/ 0 h 4"/>
                  <a:gd name="T6" fmla="*/ 0 w 8"/>
                  <a:gd name="T7" fmla="*/ 4 h 4"/>
                  <a:gd name="T8" fmla="*/ 1 w 8"/>
                  <a:gd name="T9" fmla="*/ 4 h 4"/>
                  <a:gd name="T10" fmla="*/ 8 w 8"/>
                  <a:gd name="T11" fmla="*/ 4 h 4"/>
                  <a:gd name="T12" fmla="*/ 8 w 8"/>
                  <a:gd name="T13" fmla="*/ 4 h 4"/>
                  <a:gd name="T14" fmla="*/ 8 w 8"/>
                  <a:gd name="T15" fmla="*/ 0 h 4"/>
                  <a:gd name="T16" fmla="*/ 8 w 8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43"/>
              <p:cNvSpPr/>
              <p:nvPr/>
            </p:nvSpPr>
            <p:spPr bwMode="auto">
              <a:xfrm>
                <a:off x="3818" y="2208"/>
                <a:ext cx="23" cy="23"/>
              </a:xfrm>
              <a:custGeom>
                <a:avLst/>
                <a:gdLst>
                  <a:gd name="T0" fmla="*/ 8 w 9"/>
                  <a:gd name="T1" fmla="*/ 0 h 9"/>
                  <a:gd name="T2" fmla="*/ 1 w 9"/>
                  <a:gd name="T3" fmla="*/ 0 h 9"/>
                  <a:gd name="T4" fmla="*/ 0 w 9"/>
                  <a:gd name="T5" fmla="*/ 1 h 9"/>
                  <a:gd name="T6" fmla="*/ 0 w 9"/>
                  <a:gd name="T7" fmla="*/ 9 h 9"/>
                  <a:gd name="T8" fmla="*/ 1 w 9"/>
                  <a:gd name="T9" fmla="*/ 9 h 9"/>
                  <a:gd name="T10" fmla="*/ 8 w 9"/>
                  <a:gd name="T11" fmla="*/ 9 h 9"/>
                  <a:gd name="T12" fmla="*/ 9 w 9"/>
                  <a:gd name="T13" fmla="*/ 9 h 9"/>
                  <a:gd name="T14" fmla="*/ 9 w 9"/>
                  <a:gd name="T15" fmla="*/ 1 h 9"/>
                  <a:gd name="T16" fmla="*/ 8 w 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44"/>
              <p:cNvSpPr/>
              <p:nvPr/>
            </p:nvSpPr>
            <p:spPr bwMode="auto">
              <a:xfrm>
                <a:off x="3849" y="2184"/>
                <a:ext cx="20" cy="47"/>
              </a:xfrm>
              <a:custGeom>
                <a:avLst/>
                <a:gdLst>
                  <a:gd name="T0" fmla="*/ 7 w 8"/>
                  <a:gd name="T1" fmla="*/ 0 h 19"/>
                  <a:gd name="T2" fmla="*/ 0 w 8"/>
                  <a:gd name="T3" fmla="*/ 0 h 19"/>
                  <a:gd name="T4" fmla="*/ 0 w 8"/>
                  <a:gd name="T5" fmla="*/ 1 h 19"/>
                  <a:gd name="T6" fmla="*/ 0 w 8"/>
                  <a:gd name="T7" fmla="*/ 19 h 19"/>
                  <a:gd name="T8" fmla="*/ 0 w 8"/>
                  <a:gd name="T9" fmla="*/ 19 h 19"/>
                  <a:gd name="T10" fmla="*/ 7 w 8"/>
                  <a:gd name="T11" fmla="*/ 19 h 19"/>
                  <a:gd name="T12" fmla="*/ 8 w 8"/>
                  <a:gd name="T13" fmla="*/ 19 h 19"/>
                  <a:gd name="T14" fmla="*/ 8 w 8"/>
                  <a:gd name="T15" fmla="*/ 1 h 19"/>
                  <a:gd name="T16" fmla="*/ 7 w 8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45"/>
              <p:cNvSpPr/>
              <p:nvPr/>
            </p:nvSpPr>
            <p:spPr bwMode="auto">
              <a:xfrm>
                <a:off x="3877" y="2161"/>
                <a:ext cx="22" cy="70"/>
              </a:xfrm>
              <a:custGeom>
                <a:avLst/>
                <a:gdLst>
                  <a:gd name="T0" fmla="*/ 8 w 9"/>
                  <a:gd name="T1" fmla="*/ 0 h 28"/>
                  <a:gd name="T2" fmla="*/ 1 w 9"/>
                  <a:gd name="T3" fmla="*/ 0 h 28"/>
                  <a:gd name="T4" fmla="*/ 0 w 9"/>
                  <a:gd name="T5" fmla="*/ 1 h 28"/>
                  <a:gd name="T6" fmla="*/ 0 w 9"/>
                  <a:gd name="T7" fmla="*/ 28 h 28"/>
                  <a:gd name="T8" fmla="*/ 1 w 9"/>
                  <a:gd name="T9" fmla="*/ 28 h 28"/>
                  <a:gd name="T10" fmla="*/ 8 w 9"/>
                  <a:gd name="T11" fmla="*/ 28 h 28"/>
                  <a:gd name="T12" fmla="*/ 9 w 9"/>
                  <a:gd name="T13" fmla="*/ 28 h 28"/>
                  <a:gd name="T14" fmla="*/ 9 w 9"/>
                  <a:gd name="T15" fmla="*/ 1 h 28"/>
                  <a:gd name="T16" fmla="*/ 8 w 9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8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1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8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46"/>
              <p:cNvSpPr/>
              <p:nvPr/>
            </p:nvSpPr>
            <p:spPr bwMode="auto">
              <a:xfrm>
                <a:off x="3821" y="2089"/>
                <a:ext cx="23" cy="27"/>
              </a:xfrm>
              <a:custGeom>
                <a:avLst/>
                <a:gdLst>
                  <a:gd name="T0" fmla="*/ 5 w 9"/>
                  <a:gd name="T1" fmla="*/ 10 h 11"/>
                  <a:gd name="T2" fmla="*/ 8 w 9"/>
                  <a:gd name="T3" fmla="*/ 4 h 11"/>
                  <a:gd name="T4" fmla="*/ 5 w 9"/>
                  <a:gd name="T5" fmla="*/ 0 h 11"/>
                  <a:gd name="T6" fmla="*/ 0 w 9"/>
                  <a:gd name="T7" fmla="*/ 4 h 11"/>
                  <a:gd name="T8" fmla="*/ 5 w 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5" y="10"/>
                    </a:moveTo>
                    <a:cubicBezTo>
                      <a:pt x="8" y="10"/>
                      <a:pt x="8" y="7"/>
                      <a:pt x="8" y="4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1" y="8"/>
                      <a:pt x="4" y="11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47"/>
              <p:cNvSpPr/>
              <p:nvPr/>
            </p:nvSpPr>
            <p:spPr bwMode="auto">
              <a:xfrm>
                <a:off x="3785" y="2164"/>
                <a:ext cx="36" cy="44"/>
              </a:xfrm>
              <a:custGeom>
                <a:avLst/>
                <a:gdLst>
                  <a:gd name="T0" fmla="*/ 12 w 14"/>
                  <a:gd name="T1" fmla="*/ 1 h 18"/>
                  <a:gd name="T2" fmla="*/ 10 w 14"/>
                  <a:gd name="T3" fmla="*/ 0 h 18"/>
                  <a:gd name="T4" fmla="*/ 8 w 14"/>
                  <a:gd name="T5" fmla="*/ 6 h 18"/>
                  <a:gd name="T6" fmla="*/ 1 w 14"/>
                  <a:gd name="T7" fmla="*/ 14 h 18"/>
                  <a:gd name="T8" fmla="*/ 1 w 14"/>
                  <a:gd name="T9" fmla="*/ 17 h 18"/>
                  <a:gd name="T10" fmla="*/ 4 w 14"/>
                  <a:gd name="T11" fmla="*/ 17 h 18"/>
                  <a:gd name="T12" fmla="*/ 12 w 14"/>
                  <a:gd name="T13" fmla="*/ 9 h 18"/>
                  <a:gd name="T14" fmla="*/ 13 w 14"/>
                  <a:gd name="T15" fmla="*/ 8 h 18"/>
                  <a:gd name="T16" fmla="*/ 14 w 14"/>
                  <a:gd name="T17" fmla="*/ 3 h 18"/>
                  <a:gd name="T18" fmla="*/ 12 w 14"/>
                  <a:gd name="T1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8">
                    <a:moveTo>
                      <a:pt x="12" y="1"/>
                    </a:moveTo>
                    <a:cubicBezTo>
                      <a:pt x="11" y="1"/>
                      <a:pt x="10" y="0"/>
                      <a:pt x="10" y="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6"/>
                      <a:pt x="1" y="17"/>
                    </a:cubicBezTo>
                    <a:cubicBezTo>
                      <a:pt x="2" y="18"/>
                      <a:pt x="4" y="18"/>
                      <a:pt x="4" y="1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48"/>
              <p:cNvSpPr/>
              <p:nvPr/>
            </p:nvSpPr>
            <p:spPr bwMode="auto">
              <a:xfrm>
                <a:off x="3836" y="2116"/>
                <a:ext cx="33" cy="20"/>
              </a:xfrm>
              <a:custGeom>
                <a:avLst/>
                <a:gdLst>
                  <a:gd name="T0" fmla="*/ 6 w 13"/>
                  <a:gd name="T1" fmla="*/ 8 h 8"/>
                  <a:gd name="T2" fmla="*/ 12 w 13"/>
                  <a:gd name="T3" fmla="*/ 4 h 8"/>
                  <a:gd name="T4" fmla="*/ 12 w 13"/>
                  <a:gd name="T5" fmla="*/ 1 h 8"/>
                  <a:gd name="T6" fmla="*/ 10 w 13"/>
                  <a:gd name="T7" fmla="*/ 1 h 8"/>
                  <a:gd name="T8" fmla="*/ 5 w 13"/>
                  <a:gd name="T9" fmla="*/ 4 h 8"/>
                  <a:gd name="T10" fmla="*/ 1 w 13"/>
                  <a:gd name="T11" fmla="*/ 3 h 8"/>
                  <a:gd name="T12" fmla="*/ 1 w 13"/>
                  <a:gd name="T13" fmla="*/ 5 h 8"/>
                  <a:gd name="T14" fmla="*/ 0 w 13"/>
                  <a:gd name="T15" fmla="*/ 7 h 8"/>
                  <a:gd name="T16" fmla="*/ 5 w 13"/>
                  <a:gd name="T17" fmla="*/ 8 h 8"/>
                  <a:gd name="T18" fmla="*/ 6 w 13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8">
                    <a:moveTo>
                      <a:pt x="6" y="8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3" y="2"/>
                      <a:pt x="12" y="1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49"/>
              <p:cNvSpPr/>
              <p:nvPr/>
            </p:nvSpPr>
            <p:spPr bwMode="auto">
              <a:xfrm>
                <a:off x="3783" y="2116"/>
                <a:ext cx="58" cy="87"/>
              </a:xfrm>
              <a:custGeom>
                <a:avLst/>
                <a:gdLst>
                  <a:gd name="T0" fmla="*/ 18 w 23"/>
                  <a:gd name="T1" fmla="*/ 17 h 35"/>
                  <a:gd name="T2" fmla="*/ 21 w 23"/>
                  <a:gd name="T3" fmla="*/ 5 h 35"/>
                  <a:gd name="T4" fmla="*/ 21 w 23"/>
                  <a:gd name="T5" fmla="*/ 2 h 35"/>
                  <a:gd name="T6" fmla="*/ 20 w 23"/>
                  <a:gd name="T7" fmla="*/ 2 h 35"/>
                  <a:gd name="T8" fmla="*/ 19 w 23"/>
                  <a:gd name="T9" fmla="*/ 7 h 35"/>
                  <a:gd name="T10" fmla="*/ 20 w 23"/>
                  <a:gd name="T11" fmla="*/ 3 h 35"/>
                  <a:gd name="T12" fmla="*/ 20 w 23"/>
                  <a:gd name="T13" fmla="*/ 2 h 35"/>
                  <a:gd name="T14" fmla="*/ 20 w 23"/>
                  <a:gd name="T15" fmla="*/ 1 h 35"/>
                  <a:gd name="T16" fmla="*/ 19 w 23"/>
                  <a:gd name="T17" fmla="*/ 1 h 35"/>
                  <a:gd name="T18" fmla="*/ 18 w 23"/>
                  <a:gd name="T19" fmla="*/ 2 h 35"/>
                  <a:gd name="T20" fmla="*/ 19 w 23"/>
                  <a:gd name="T21" fmla="*/ 3 h 35"/>
                  <a:gd name="T22" fmla="*/ 18 w 23"/>
                  <a:gd name="T23" fmla="*/ 6 h 35"/>
                  <a:gd name="T24" fmla="*/ 17 w 23"/>
                  <a:gd name="T25" fmla="*/ 0 h 35"/>
                  <a:gd name="T26" fmla="*/ 17 w 23"/>
                  <a:gd name="T27" fmla="*/ 0 h 35"/>
                  <a:gd name="T28" fmla="*/ 17 w 23"/>
                  <a:gd name="T29" fmla="*/ 0 h 35"/>
                  <a:gd name="T30" fmla="*/ 15 w 23"/>
                  <a:gd name="T31" fmla="*/ 0 h 35"/>
                  <a:gd name="T32" fmla="*/ 8 w 23"/>
                  <a:gd name="T33" fmla="*/ 0 h 35"/>
                  <a:gd name="T34" fmla="*/ 1 w 23"/>
                  <a:gd name="T35" fmla="*/ 5 h 35"/>
                  <a:gd name="T36" fmla="*/ 1 w 23"/>
                  <a:gd name="T37" fmla="*/ 8 h 35"/>
                  <a:gd name="T38" fmla="*/ 4 w 23"/>
                  <a:gd name="T39" fmla="*/ 8 h 35"/>
                  <a:gd name="T40" fmla="*/ 4 w 23"/>
                  <a:gd name="T41" fmla="*/ 8 h 35"/>
                  <a:gd name="T42" fmla="*/ 9 w 23"/>
                  <a:gd name="T43" fmla="*/ 4 h 35"/>
                  <a:gd name="T44" fmla="*/ 13 w 23"/>
                  <a:gd name="T45" fmla="*/ 4 h 35"/>
                  <a:gd name="T46" fmla="*/ 12 w 23"/>
                  <a:gd name="T47" fmla="*/ 4 h 35"/>
                  <a:gd name="T48" fmla="*/ 9 w 23"/>
                  <a:gd name="T49" fmla="*/ 15 h 35"/>
                  <a:gd name="T50" fmla="*/ 10 w 23"/>
                  <a:gd name="T51" fmla="*/ 16 h 35"/>
                  <a:gd name="T52" fmla="*/ 14 w 23"/>
                  <a:gd name="T53" fmla="*/ 20 h 35"/>
                  <a:gd name="T54" fmla="*/ 18 w 23"/>
                  <a:gd name="T55" fmla="*/ 24 h 35"/>
                  <a:gd name="T56" fmla="*/ 17 w 23"/>
                  <a:gd name="T57" fmla="*/ 32 h 35"/>
                  <a:gd name="T58" fmla="*/ 19 w 23"/>
                  <a:gd name="T59" fmla="*/ 35 h 35"/>
                  <a:gd name="T60" fmla="*/ 22 w 23"/>
                  <a:gd name="T61" fmla="*/ 33 h 35"/>
                  <a:gd name="T62" fmla="*/ 23 w 23"/>
                  <a:gd name="T63" fmla="*/ 24 h 35"/>
                  <a:gd name="T64" fmla="*/ 23 w 23"/>
                  <a:gd name="T65" fmla="*/ 22 h 35"/>
                  <a:gd name="T66" fmla="*/ 18 w 23"/>
                  <a:gd name="T6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5">
                    <a:moveTo>
                      <a:pt x="18" y="17"/>
                    </a:moveTo>
                    <a:cubicBezTo>
                      <a:pt x="19" y="10"/>
                      <a:pt x="21" y="6"/>
                      <a:pt x="21" y="5"/>
                    </a:cubicBezTo>
                    <a:cubicBezTo>
                      <a:pt x="21" y="3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5"/>
                      <a:pt x="19" y="7"/>
                      <a:pt x="19" y="7"/>
                    </a:cubicBezTo>
                    <a:cubicBezTo>
                      <a:pt x="19" y="7"/>
                      <a:pt x="20" y="4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9" y="3"/>
                    </a:cubicBezTo>
                    <a:cubicBezTo>
                      <a:pt x="19" y="3"/>
                      <a:pt x="18" y="4"/>
                      <a:pt x="18" y="6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0"/>
                      <a:pt x="11" y="0"/>
                      <a:pt x="8" y="0"/>
                    </a:cubicBezTo>
                    <a:cubicBezTo>
                      <a:pt x="8" y="0"/>
                      <a:pt x="1" y="5"/>
                      <a:pt x="1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9" y="4"/>
                      <a:pt x="9" y="4"/>
                    </a:cubicBezTo>
                    <a:cubicBezTo>
                      <a:pt x="9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7"/>
                      <a:pt x="9" y="13"/>
                      <a:pt x="9" y="15"/>
                    </a:cubicBezTo>
                    <a:cubicBezTo>
                      <a:pt x="9" y="15"/>
                      <a:pt x="10" y="15"/>
                      <a:pt x="10" y="16"/>
                    </a:cubicBezTo>
                    <a:cubicBezTo>
                      <a:pt x="10" y="16"/>
                      <a:pt x="11" y="18"/>
                      <a:pt x="14" y="20"/>
                    </a:cubicBezTo>
                    <a:cubicBezTo>
                      <a:pt x="14" y="20"/>
                      <a:pt x="18" y="24"/>
                      <a:pt x="18" y="24"/>
                    </a:cubicBezTo>
                    <a:cubicBezTo>
                      <a:pt x="18" y="24"/>
                      <a:pt x="17" y="32"/>
                      <a:pt x="17" y="32"/>
                    </a:cubicBezTo>
                    <a:cubicBezTo>
                      <a:pt x="17" y="34"/>
                      <a:pt x="18" y="35"/>
                      <a:pt x="19" y="35"/>
                    </a:cubicBezTo>
                    <a:cubicBezTo>
                      <a:pt x="20" y="35"/>
                      <a:pt x="21" y="35"/>
                      <a:pt x="22" y="33"/>
                    </a:cubicBezTo>
                    <a:cubicBezTo>
                      <a:pt x="22" y="33"/>
                      <a:pt x="23" y="24"/>
                      <a:pt x="23" y="24"/>
                    </a:cubicBezTo>
                    <a:cubicBezTo>
                      <a:pt x="23" y="23"/>
                      <a:pt x="23" y="22"/>
                      <a:pt x="23" y="22"/>
                    </a:cubicBezTo>
                    <a:cubicBezTo>
                      <a:pt x="22" y="21"/>
                      <a:pt x="18" y="17"/>
                      <a:pt x="1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2" name="Group 52"/>
            <p:cNvGrpSpPr>
              <a:grpSpLocks noChangeAspect="1"/>
            </p:cNvGrpSpPr>
            <p:nvPr/>
          </p:nvGrpSpPr>
          <p:grpSpPr bwMode="auto">
            <a:xfrm>
              <a:off x="4859275" y="4171037"/>
              <a:ext cx="442081" cy="438269"/>
              <a:chOff x="3783" y="2102"/>
              <a:chExt cx="116" cy="115"/>
            </a:xfrm>
            <a:solidFill>
              <a:schemeClr val="bg1"/>
            </a:solidFill>
            <a:effectLst/>
          </p:grpSpPr>
          <p:sp>
            <p:nvSpPr>
              <p:cNvPr id="95" name="Freeform 53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54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55"/>
              <p:cNvSpPr/>
              <p:nvPr/>
            </p:nvSpPr>
            <p:spPr bwMode="auto">
              <a:xfrm>
                <a:off x="3839" y="2115"/>
                <a:ext cx="7" cy="10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3 w 3"/>
                  <a:gd name="T5" fmla="*/ 3 h 4"/>
                  <a:gd name="T6" fmla="*/ 3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3 h 4"/>
                  <a:gd name="T14" fmla="*/ 1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56"/>
              <p:cNvSpPr/>
              <p:nvPr/>
            </p:nvSpPr>
            <p:spPr bwMode="auto">
              <a:xfrm>
                <a:off x="3839" y="2195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0 w 3"/>
                  <a:gd name="T7" fmla="*/ 4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1 h 4"/>
                  <a:gd name="T14" fmla="*/ 1 w 3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57"/>
              <p:cNvSpPr/>
              <p:nvPr/>
            </p:nvSpPr>
            <p:spPr bwMode="auto">
              <a:xfrm>
                <a:off x="3796" y="2155"/>
                <a:ext cx="10" cy="10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4 w 4"/>
                  <a:gd name="T13" fmla="*/ 2 h 4"/>
                  <a:gd name="T14" fmla="*/ 3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58"/>
              <p:cNvSpPr/>
              <p:nvPr/>
            </p:nvSpPr>
            <p:spPr bwMode="auto">
              <a:xfrm>
                <a:off x="3877" y="2155"/>
                <a:ext cx="10" cy="10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0 w 4"/>
                  <a:gd name="T7" fmla="*/ 2 h 4"/>
                  <a:gd name="T8" fmla="*/ 2 w 4"/>
                  <a:gd name="T9" fmla="*/ 4 h 4"/>
                  <a:gd name="T10" fmla="*/ 4 w 4"/>
                  <a:gd name="T11" fmla="*/ 4 h 4"/>
                  <a:gd name="T12" fmla="*/ 4 w 4"/>
                  <a:gd name="T13" fmla="*/ 2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59"/>
              <p:cNvSpPr/>
              <p:nvPr/>
            </p:nvSpPr>
            <p:spPr bwMode="auto">
              <a:xfrm>
                <a:off x="3813" y="2127"/>
                <a:ext cx="33" cy="38"/>
              </a:xfrm>
              <a:custGeom>
                <a:avLst/>
                <a:gdLst>
                  <a:gd name="T0" fmla="*/ 11 w 13"/>
                  <a:gd name="T1" fmla="*/ 0 h 15"/>
                  <a:gd name="T2" fmla="*/ 10 w 13"/>
                  <a:gd name="T3" fmla="*/ 2 h 15"/>
                  <a:gd name="T4" fmla="*/ 10 w 13"/>
                  <a:gd name="T5" fmla="*/ 11 h 15"/>
                  <a:gd name="T6" fmla="*/ 9 w 13"/>
                  <a:gd name="T7" fmla="*/ 12 h 15"/>
                  <a:gd name="T8" fmla="*/ 2 w 13"/>
                  <a:gd name="T9" fmla="*/ 12 h 15"/>
                  <a:gd name="T10" fmla="*/ 0 w 13"/>
                  <a:gd name="T11" fmla="*/ 14 h 15"/>
                  <a:gd name="T12" fmla="*/ 2 w 13"/>
                  <a:gd name="T13" fmla="*/ 15 h 15"/>
                  <a:gd name="T14" fmla="*/ 11 w 13"/>
                  <a:gd name="T15" fmla="*/ 15 h 15"/>
                  <a:gd name="T16" fmla="*/ 12 w 13"/>
                  <a:gd name="T17" fmla="*/ 15 h 15"/>
                  <a:gd name="T18" fmla="*/ 12 w 13"/>
                  <a:gd name="T19" fmla="*/ 15 h 15"/>
                  <a:gd name="T20" fmla="*/ 13 w 13"/>
                  <a:gd name="T21" fmla="*/ 13 h 15"/>
                  <a:gd name="T22" fmla="*/ 13 w 13"/>
                  <a:gd name="T23" fmla="*/ 2 h 15"/>
                  <a:gd name="T24" fmla="*/ 11 w 13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5">
                    <a:moveTo>
                      <a:pt x="11" y="0"/>
                    </a:moveTo>
                    <a:cubicBezTo>
                      <a:pt x="10" y="0"/>
                      <a:pt x="10" y="1"/>
                      <a:pt x="10" y="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4"/>
                      <a:pt x="1" y="15"/>
                      <a:pt x="2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3" name="Group 62"/>
            <p:cNvGrpSpPr>
              <a:grpSpLocks noChangeAspect="1"/>
            </p:cNvGrpSpPr>
            <p:nvPr/>
          </p:nvGrpSpPr>
          <p:grpSpPr bwMode="auto">
            <a:xfrm>
              <a:off x="6751809" y="2519083"/>
              <a:ext cx="428564" cy="342187"/>
              <a:chOff x="3775" y="2110"/>
              <a:chExt cx="129" cy="103"/>
            </a:xfrm>
            <a:solidFill>
              <a:schemeClr val="bg1"/>
            </a:solidFill>
            <a:effectLst/>
          </p:grpSpPr>
          <p:sp>
            <p:nvSpPr>
              <p:cNvPr id="92" name="Freeform 63"/>
              <p:cNvSpPr/>
              <p:nvPr/>
            </p:nvSpPr>
            <p:spPr bwMode="auto">
              <a:xfrm>
                <a:off x="3775" y="2177"/>
                <a:ext cx="40" cy="36"/>
              </a:xfrm>
              <a:custGeom>
                <a:avLst/>
                <a:gdLst>
                  <a:gd name="T0" fmla="*/ 5 w 16"/>
                  <a:gd name="T1" fmla="*/ 0 h 14"/>
                  <a:gd name="T2" fmla="*/ 0 w 16"/>
                  <a:gd name="T3" fmla="*/ 4 h 14"/>
                  <a:gd name="T4" fmla="*/ 10 w 16"/>
                  <a:gd name="T5" fmla="*/ 14 h 14"/>
                  <a:gd name="T6" fmla="*/ 16 w 16"/>
                  <a:gd name="T7" fmla="*/ 9 h 14"/>
                  <a:gd name="T8" fmla="*/ 5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64"/>
              <p:cNvSpPr/>
              <p:nvPr/>
            </p:nvSpPr>
            <p:spPr bwMode="auto">
              <a:xfrm>
                <a:off x="3795" y="2156"/>
                <a:ext cx="109" cy="41"/>
              </a:xfrm>
              <a:custGeom>
                <a:avLst/>
                <a:gdLst>
                  <a:gd name="T0" fmla="*/ 37 w 44"/>
                  <a:gd name="T1" fmla="*/ 4 h 16"/>
                  <a:gd name="T2" fmla="*/ 29 w 44"/>
                  <a:gd name="T3" fmla="*/ 9 h 16"/>
                  <a:gd name="T4" fmla="*/ 18 w 44"/>
                  <a:gd name="T5" fmla="*/ 8 h 16"/>
                  <a:gd name="T6" fmla="*/ 25 w 44"/>
                  <a:gd name="T7" fmla="*/ 7 h 16"/>
                  <a:gd name="T8" fmla="*/ 31 w 44"/>
                  <a:gd name="T9" fmla="*/ 2 h 16"/>
                  <a:gd name="T10" fmla="*/ 20 w 44"/>
                  <a:gd name="T11" fmla="*/ 2 h 16"/>
                  <a:gd name="T12" fmla="*/ 9 w 44"/>
                  <a:gd name="T13" fmla="*/ 2 h 16"/>
                  <a:gd name="T14" fmla="*/ 0 w 44"/>
                  <a:gd name="T15" fmla="*/ 7 h 16"/>
                  <a:gd name="T16" fmla="*/ 9 w 44"/>
                  <a:gd name="T17" fmla="*/ 16 h 16"/>
                  <a:gd name="T18" fmla="*/ 13 w 44"/>
                  <a:gd name="T19" fmla="*/ 14 h 16"/>
                  <a:gd name="T20" fmla="*/ 29 w 44"/>
                  <a:gd name="T21" fmla="*/ 14 h 16"/>
                  <a:gd name="T22" fmla="*/ 44 w 44"/>
                  <a:gd name="T23" fmla="*/ 2 h 16"/>
                  <a:gd name="T24" fmla="*/ 37 w 44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6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65"/>
              <p:cNvSpPr>
                <a:spLocks noEditPoints="1"/>
              </p:cNvSpPr>
              <p:nvPr/>
            </p:nvSpPr>
            <p:spPr bwMode="auto">
              <a:xfrm>
                <a:off x="3810" y="2110"/>
                <a:ext cx="94" cy="41"/>
              </a:xfrm>
              <a:custGeom>
                <a:avLst/>
                <a:gdLst>
                  <a:gd name="T0" fmla="*/ 38 w 38"/>
                  <a:gd name="T1" fmla="*/ 0 h 16"/>
                  <a:gd name="T2" fmla="*/ 34 w 38"/>
                  <a:gd name="T3" fmla="*/ 0 h 16"/>
                  <a:gd name="T4" fmla="*/ 34 w 38"/>
                  <a:gd name="T5" fmla="*/ 6 h 16"/>
                  <a:gd name="T6" fmla="*/ 32 w 38"/>
                  <a:gd name="T7" fmla="*/ 6 h 16"/>
                  <a:gd name="T8" fmla="*/ 32 w 38"/>
                  <a:gd name="T9" fmla="*/ 0 h 16"/>
                  <a:gd name="T10" fmla="*/ 28 w 38"/>
                  <a:gd name="T11" fmla="*/ 0 h 16"/>
                  <a:gd name="T12" fmla="*/ 28 w 38"/>
                  <a:gd name="T13" fmla="*/ 6 h 16"/>
                  <a:gd name="T14" fmla="*/ 12 w 38"/>
                  <a:gd name="T15" fmla="*/ 6 h 16"/>
                  <a:gd name="T16" fmla="*/ 12 w 38"/>
                  <a:gd name="T17" fmla="*/ 3 h 16"/>
                  <a:gd name="T18" fmla="*/ 12 w 38"/>
                  <a:gd name="T19" fmla="*/ 1 h 16"/>
                  <a:gd name="T20" fmla="*/ 11 w 38"/>
                  <a:gd name="T21" fmla="*/ 0 h 16"/>
                  <a:gd name="T22" fmla="*/ 9 w 38"/>
                  <a:gd name="T23" fmla="*/ 0 h 16"/>
                  <a:gd name="T24" fmla="*/ 3 w 38"/>
                  <a:gd name="T25" fmla="*/ 0 h 16"/>
                  <a:gd name="T26" fmla="*/ 1 w 38"/>
                  <a:gd name="T27" fmla="*/ 0 h 16"/>
                  <a:gd name="T28" fmla="*/ 0 w 38"/>
                  <a:gd name="T29" fmla="*/ 2 h 16"/>
                  <a:gd name="T30" fmla="*/ 0 w 38"/>
                  <a:gd name="T31" fmla="*/ 3 h 16"/>
                  <a:gd name="T32" fmla="*/ 0 w 38"/>
                  <a:gd name="T33" fmla="*/ 13 h 16"/>
                  <a:gd name="T34" fmla="*/ 0 w 38"/>
                  <a:gd name="T35" fmla="*/ 15 h 16"/>
                  <a:gd name="T36" fmla="*/ 2 w 38"/>
                  <a:gd name="T37" fmla="*/ 16 h 16"/>
                  <a:gd name="T38" fmla="*/ 3 w 38"/>
                  <a:gd name="T39" fmla="*/ 16 h 16"/>
                  <a:gd name="T40" fmla="*/ 9 w 38"/>
                  <a:gd name="T41" fmla="*/ 16 h 16"/>
                  <a:gd name="T42" fmla="*/ 11 w 38"/>
                  <a:gd name="T43" fmla="*/ 16 h 16"/>
                  <a:gd name="T44" fmla="*/ 12 w 38"/>
                  <a:gd name="T45" fmla="*/ 14 h 16"/>
                  <a:gd name="T46" fmla="*/ 12 w 38"/>
                  <a:gd name="T47" fmla="*/ 13 h 16"/>
                  <a:gd name="T48" fmla="*/ 12 w 38"/>
                  <a:gd name="T49" fmla="*/ 10 h 16"/>
                  <a:gd name="T50" fmla="*/ 38 w 38"/>
                  <a:gd name="T51" fmla="*/ 10 h 16"/>
                  <a:gd name="T52" fmla="*/ 38 w 38"/>
                  <a:gd name="T53" fmla="*/ 0 h 16"/>
                  <a:gd name="T54" fmla="*/ 3 w 38"/>
                  <a:gd name="T55" fmla="*/ 3 h 16"/>
                  <a:gd name="T56" fmla="*/ 9 w 38"/>
                  <a:gd name="T57" fmla="*/ 3 h 16"/>
                  <a:gd name="T58" fmla="*/ 9 w 38"/>
                  <a:gd name="T59" fmla="*/ 13 h 16"/>
                  <a:gd name="T60" fmla="*/ 3 w 38"/>
                  <a:gd name="T61" fmla="*/ 13 h 16"/>
                  <a:gd name="T62" fmla="*/ 3 w 38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4" name="Group 68"/>
            <p:cNvGrpSpPr>
              <a:grpSpLocks noChangeAspect="1"/>
            </p:cNvGrpSpPr>
            <p:nvPr/>
          </p:nvGrpSpPr>
          <p:grpSpPr bwMode="auto">
            <a:xfrm>
              <a:off x="6708675" y="4162910"/>
              <a:ext cx="420525" cy="405179"/>
              <a:chOff x="3770" y="2095"/>
              <a:chExt cx="137" cy="132"/>
            </a:xfrm>
            <a:solidFill>
              <a:schemeClr val="bg1"/>
            </a:solidFill>
            <a:effectLst/>
          </p:grpSpPr>
          <p:sp>
            <p:nvSpPr>
              <p:cNvPr id="85" name="Freeform 69"/>
              <p:cNvSpPr/>
              <p:nvPr/>
            </p:nvSpPr>
            <p:spPr bwMode="auto">
              <a:xfrm>
                <a:off x="3770" y="2190"/>
                <a:ext cx="137" cy="37"/>
              </a:xfrm>
              <a:custGeom>
                <a:avLst/>
                <a:gdLst>
                  <a:gd name="T0" fmla="*/ 52 w 55"/>
                  <a:gd name="T1" fmla="*/ 6 h 15"/>
                  <a:gd name="T2" fmla="*/ 38 w 55"/>
                  <a:gd name="T3" fmla="*/ 6 h 15"/>
                  <a:gd name="T4" fmla="*/ 37 w 55"/>
                  <a:gd name="T5" fmla="*/ 6 h 15"/>
                  <a:gd name="T6" fmla="*/ 37 w 55"/>
                  <a:gd name="T7" fmla="*/ 3 h 15"/>
                  <a:gd name="T8" fmla="*/ 37 w 55"/>
                  <a:gd name="T9" fmla="*/ 1 h 15"/>
                  <a:gd name="T10" fmla="*/ 35 w 55"/>
                  <a:gd name="T11" fmla="*/ 0 h 15"/>
                  <a:gd name="T12" fmla="*/ 20 w 55"/>
                  <a:gd name="T13" fmla="*/ 0 h 15"/>
                  <a:gd name="T14" fmla="*/ 18 w 55"/>
                  <a:gd name="T15" fmla="*/ 3 h 15"/>
                  <a:gd name="T16" fmla="*/ 18 w 55"/>
                  <a:gd name="T17" fmla="*/ 6 h 15"/>
                  <a:gd name="T18" fmla="*/ 18 w 55"/>
                  <a:gd name="T19" fmla="*/ 6 h 15"/>
                  <a:gd name="T20" fmla="*/ 3 w 55"/>
                  <a:gd name="T21" fmla="*/ 6 h 15"/>
                  <a:gd name="T22" fmla="*/ 0 w 55"/>
                  <a:gd name="T23" fmla="*/ 8 h 15"/>
                  <a:gd name="T24" fmla="*/ 0 w 55"/>
                  <a:gd name="T25" fmla="*/ 14 h 15"/>
                  <a:gd name="T26" fmla="*/ 1 w 55"/>
                  <a:gd name="T27" fmla="*/ 15 h 15"/>
                  <a:gd name="T28" fmla="*/ 2 w 55"/>
                  <a:gd name="T29" fmla="*/ 14 h 15"/>
                  <a:gd name="T30" fmla="*/ 2 w 55"/>
                  <a:gd name="T31" fmla="*/ 8 h 15"/>
                  <a:gd name="T32" fmla="*/ 3 w 55"/>
                  <a:gd name="T33" fmla="*/ 8 h 15"/>
                  <a:gd name="T34" fmla="*/ 18 w 55"/>
                  <a:gd name="T35" fmla="*/ 8 h 15"/>
                  <a:gd name="T36" fmla="*/ 18 w 55"/>
                  <a:gd name="T37" fmla="*/ 8 h 15"/>
                  <a:gd name="T38" fmla="*/ 18 w 55"/>
                  <a:gd name="T39" fmla="*/ 9 h 15"/>
                  <a:gd name="T40" fmla="*/ 19 w 55"/>
                  <a:gd name="T41" fmla="*/ 9 h 15"/>
                  <a:gd name="T42" fmla="*/ 20 w 55"/>
                  <a:gd name="T43" fmla="*/ 9 h 15"/>
                  <a:gd name="T44" fmla="*/ 20 w 55"/>
                  <a:gd name="T45" fmla="*/ 8 h 15"/>
                  <a:gd name="T46" fmla="*/ 20 w 55"/>
                  <a:gd name="T47" fmla="*/ 3 h 15"/>
                  <a:gd name="T48" fmla="*/ 20 w 55"/>
                  <a:gd name="T49" fmla="*/ 2 h 15"/>
                  <a:gd name="T50" fmla="*/ 35 w 55"/>
                  <a:gd name="T51" fmla="*/ 2 h 15"/>
                  <a:gd name="T52" fmla="*/ 35 w 55"/>
                  <a:gd name="T53" fmla="*/ 3 h 15"/>
                  <a:gd name="T54" fmla="*/ 35 w 55"/>
                  <a:gd name="T55" fmla="*/ 8 h 15"/>
                  <a:gd name="T56" fmla="*/ 36 w 55"/>
                  <a:gd name="T57" fmla="*/ 9 h 15"/>
                  <a:gd name="T58" fmla="*/ 36 w 55"/>
                  <a:gd name="T59" fmla="*/ 9 h 15"/>
                  <a:gd name="T60" fmla="*/ 37 w 55"/>
                  <a:gd name="T61" fmla="*/ 9 h 15"/>
                  <a:gd name="T62" fmla="*/ 37 w 55"/>
                  <a:gd name="T63" fmla="*/ 8 h 15"/>
                  <a:gd name="T64" fmla="*/ 38 w 55"/>
                  <a:gd name="T65" fmla="*/ 8 h 15"/>
                  <a:gd name="T66" fmla="*/ 52 w 55"/>
                  <a:gd name="T67" fmla="*/ 8 h 15"/>
                  <a:gd name="T68" fmla="*/ 53 w 55"/>
                  <a:gd name="T69" fmla="*/ 8 h 15"/>
                  <a:gd name="T70" fmla="*/ 53 w 55"/>
                  <a:gd name="T71" fmla="*/ 14 h 15"/>
                  <a:gd name="T72" fmla="*/ 54 w 55"/>
                  <a:gd name="T73" fmla="*/ 15 h 15"/>
                  <a:gd name="T74" fmla="*/ 55 w 55"/>
                  <a:gd name="T75" fmla="*/ 14 h 15"/>
                  <a:gd name="T76" fmla="*/ 55 w 55"/>
                  <a:gd name="T77" fmla="*/ 8 h 15"/>
                  <a:gd name="T78" fmla="*/ 52 w 55"/>
                  <a:gd name="T7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5">
                    <a:moveTo>
                      <a:pt x="52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5"/>
                      <a:pt x="54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7"/>
                      <a:pt x="54" y="6"/>
                      <a:pt x="5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70"/>
              <p:cNvSpPr/>
              <p:nvPr/>
            </p:nvSpPr>
            <p:spPr bwMode="auto">
              <a:xfrm>
                <a:off x="3820" y="2118"/>
                <a:ext cx="37" cy="69"/>
              </a:xfrm>
              <a:custGeom>
                <a:avLst/>
                <a:gdLst>
                  <a:gd name="T0" fmla="*/ 2 w 15"/>
                  <a:gd name="T1" fmla="*/ 14 h 28"/>
                  <a:gd name="T2" fmla="*/ 3 w 15"/>
                  <a:gd name="T3" fmla="*/ 13 h 28"/>
                  <a:gd name="T4" fmla="*/ 3 w 15"/>
                  <a:gd name="T5" fmla="*/ 8 h 28"/>
                  <a:gd name="T6" fmla="*/ 4 w 15"/>
                  <a:gd name="T7" fmla="*/ 4 h 28"/>
                  <a:gd name="T8" fmla="*/ 4 w 15"/>
                  <a:gd name="T9" fmla="*/ 4 h 28"/>
                  <a:gd name="T10" fmla="*/ 4 w 15"/>
                  <a:gd name="T11" fmla="*/ 12 h 28"/>
                  <a:gd name="T12" fmla="*/ 4 w 15"/>
                  <a:gd name="T13" fmla="*/ 13 h 28"/>
                  <a:gd name="T14" fmla="*/ 4 w 15"/>
                  <a:gd name="T15" fmla="*/ 26 h 28"/>
                  <a:gd name="T16" fmla="*/ 5 w 15"/>
                  <a:gd name="T17" fmla="*/ 28 h 28"/>
                  <a:gd name="T18" fmla="*/ 5 w 15"/>
                  <a:gd name="T19" fmla="*/ 28 h 28"/>
                  <a:gd name="T20" fmla="*/ 5 w 15"/>
                  <a:gd name="T21" fmla="*/ 28 h 28"/>
                  <a:gd name="T22" fmla="*/ 7 w 15"/>
                  <a:gd name="T23" fmla="*/ 26 h 28"/>
                  <a:gd name="T24" fmla="*/ 7 w 15"/>
                  <a:gd name="T25" fmla="*/ 14 h 28"/>
                  <a:gd name="T26" fmla="*/ 8 w 15"/>
                  <a:gd name="T27" fmla="*/ 14 h 28"/>
                  <a:gd name="T28" fmla="*/ 8 w 15"/>
                  <a:gd name="T29" fmla="*/ 26 h 28"/>
                  <a:gd name="T30" fmla="*/ 10 w 15"/>
                  <a:gd name="T31" fmla="*/ 28 h 28"/>
                  <a:gd name="T32" fmla="*/ 10 w 15"/>
                  <a:gd name="T33" fmla="*/ 28 h 28"/>
                  <a:gd name="T34" fmla="*/ 10 w 15"/>
                  <a:gd name="T35" fmla="*/ 28 h 28"/>
                  <a:gd name="T36" fmla="*/ 12 w 15"/>
                  <a:gd name="T37" fmla="*/ 26 h 28"/>
                  <a:gd name="T38" fmla="*/ 12 w 15"/>
                  <a:gd name="T39" fmla="*/ 13 h 28"/>
                  <a:gd name="T40" fmla="*/ 12 w 15"/>
                  <a:gd name="T41" fmla="*/ 12 h 28"/>
                  <a:gd name="T42" fmla="*/ 12 w 15"/>
                  <a:gd name="T43" fmla="*/ 4 h 28"/>
                  <a:gd name="T44" fmla="*/ 12 w 15"/>
                  <a:gd name="T45" fmla="*/ 4 h 28"/>
                  <a:gd name="T46" fmla="*/ 12 w 15"/>
                  <a:gd name="T47" fmla="*/ 8 h 28"/>
                  <a:gd name="T48" fmla="*/ 12 w 15"/>
                  <a:gd name="T49" fmla="*/ 13 h 28"/>
                  <a:gd name="T50" fmla="*/ 14 w 15"/>
                  <a:gd name="T51" fmla="*/ 14 h 28"/>
                  <a:gd name="T52" fmla="*/ 15 w 15"/>
                  <a:gd name="T53" fmla="*/ 13 h 28"/>
                  <a:gd name="T54" fmla="*/ 15 w 15"/>
                  <a:gd name="T55" fmla="*/ 8 h 28"/>
                  <a:gd name="T56" fmla="*/ 13 w 15"/>
                  <a:gd name="T57" fmla="*/ 1 h 28"/>
                  <a:gd name="T58" fmla="*/ 10 w 15"/>
                  <a:gd name="T59" fmla="*/ 0 h 28"/>
                  <a:gd name="T60" fmla="*/ 10 w 15"/>
                  <a:gd name="T61" fmla="*/ 0 h 28"/>
                  <a:gd name="T62" fmla="*/ 10 w 15"/>
                  <a:gd name="T63" fmla="*/ 0 h 28"/>
                  <a:gd name="T64" fmla="*/ 10 w 15"/>
                  <a:gd name="T65" fmla="*/ 0 h 28"/>
                  <a:gd name="T66" fmla="*/ 8 w 15"/>
                  <a:gd name="T67" fmla="*/ 4 h 28"/>
                  <a:gd name="T68" fmla="*/ 8 w 15"/>
                  <a:gd name="T69" fmla="*/ 1 h 28"/>
                  <a:gd name="T70" fmla="*/ 8 w 15"/>
                  <a:gd name="T71" fmla="*/ 1 h 28"/>
                  <a:gd name="T72" fmla="*/ 8 w 15"/>
                  <a:gd name="T73" fmla="*/ 0 h 28"/>
                  <a:gd name="T74" fmla="*/ 8 w 15"/>
                  <a:gd name="T75" fmla="*/ 0 h 28"/>
                  <a:gd name="T76" fmla="*/ 7 w 15"/>
                  <a:gd name="T77" fmla="*/ 0 h 28"/>
                  <a:gd name="T78" fmla="*/ 7 w 15"/>
                  <a:gd name="T79" fmla="*/ 0 h 28"/>
                  <a:gd name="T80" fmla="*/ 7 w 15"/>
                  <a:gd name="T81" fmla="*/ 1 h 28"/>
                  <a:gd name="T82" fmla="*/ 7 w 15"/>
                  <a:gd name="T83" fmla="*/ 1 h 28"/>
                  <a:gd name="T84" fmla="*/ 7 w 15"/>
                  <a:gd name="T85" fmla="*/ 4 h 28"/>
                  <a:gd name="T86" fmla="*/ 6 w 15"/>
                  <a:gd name="T87" fmla="*/ 0 h 28"/>
                  <a:gd name="T88" fmla="*/ 6 w 15"/>
                  <a:gd name="T89" fmla="*/ 0 h 28"/>
                  <a:gd name="T90" fmla="*/ 6 w 15"/>
                  <a:gd name="T91" fmla="*/ 0 h 28"/>
                  <a:gd name="T92" fmla="*/ 5 w 15"/>
                  <a:gd name="T93" fmla="*/ 0 h 28"/>
                  <a:gd name="T94" fmla="*/ 2 w 15"/>
                  <a:gd name="T95" fmla="*/ 1 h 28"/>
                  <a:gd name="T96" fmla="*/ 0 w 15"/>
                  <a:gd name="T97" fmla="*/ 8 h 28"/>
                  <a:gd name="T98" fmla="*/ 0 w 15"/>
                  <a:gd name="T99" fmla="*/ 13 h 28"/>
                  <a:gd name="T100" fmla="*/ 2 w 15"/>
                  <a:gd name="T10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" h="28">
                    <a:moveTo>
                      <a:pt x="2" y="14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0"/>
                      <a:pt x="3" y="8"/>
                    </a:cubicBezTo>
                    <a:cubicBezTo>
                      <a:pt x="3" y="7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7" y="27"/>
                      <a:pt x="7" y="2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9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7"/>
                      <a:pt x="12" y="8"/>
                    </a:cubicBezTo>
                    <a:cubicBezTo>
                      <a:pt x="13" y="10"/>
                      <a:pt x="12" y="13"/>
                      <a:pt x="12" y="13"/>
                    </a:cubicBezTo>
                    <a:cubicBezTo>
                      <a:pt x="12" y="14"/>
                      <a:pt x="13" y="14"/>
                      <a:pt x="14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0"/>
                      <a:pt x="15" y="8"/>
                    </a:cubicBezTo>
                    <a:cubicBezTo>
                      <a:pt x="15" y="3"/>
                      <a:pt x="13" y="1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2"/>
                      <a:pt x="8" y="4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3"/>
                      <a:pt x="0" y="8"/>
                    </a:cubicBezTo>
                    <a:cubicBezTo>
                      <a:pt x="0" y="10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71"/>
              <p:cNvSpPr/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72"/>
              <p:cNvSpPr/>
              <p:nvPr/>
            </p:nvSpPr>
            <p:spPr bwMode="auto">
              <a:xfrm>
                <a:off x="3867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3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8 w 14"/>
                  <a:gd name="T61" fmla="*/ 0 h 26"/>
                  <a:gd name="T62" fmla="*/ 8 w 14"/>
                  <a:gd name="T63" fmla="*/ 0 h 26"/>
                  <a:gd name="T64" fmla="*/ 8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1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3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73"/>
              <p:cNvSpPr/>
              <p:nvPr/>
            </p:nvSpPr>
            <p:spPr bwMode="auto">
              <a:xfrm>
                <a:off x="3875" y="2115"/>
                <a:ext cx="17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6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74"/>
              <p:cNvSpPr/>
              <p:nvPr/>
            </p:nvSpPr>
            <p:spPr bwMode="auto">
              <a:xfrm>
                <a:off x="3778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4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9 w 14"/>
                  <a:gd name="T61" fmla="*/ 0 h 26"/>
                  <a:gd name="T62" fmla="*/ 9 w 14"/>
                  <a:gd name="T63" fmla="*/ 0 h 26"/>
                  <a:gd name="T64" fmla="*/ 9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2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4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75"/>
              <p:cNvSpPr/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26" name="文本框 136"/>
          <p:cNvSpPr txBox="1"/>
          <p:nvPr/>
        </p:nvSpPr>
        <p:spPr>
          <a:xfrm>
            <a:off x="5577773" y="3588883"/>
            <a:ext cx="11909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195C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800" dirty="0">
              <a:solidFill>
                <a:srgbClr val="195C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solidFill>
                  <a:srgbClr val="195C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13971" y="2031934"/>
            <a:ext cx="3459514" cy="1006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" name="文本框 106"/>
          <p:cNvSpPr txBox="1"/>
          <p:nvPr/>
        </p:nvSpPr>
        <p:spPr>
          <a:xfrm>
            <a:off x="2035929" y="2031850"/>
            <a:ext cx="61592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195CC7"/>
                </a:solidFill>
                <a:latin typeface="Impact" panose="020B0806030902050204" pitchFamily="34" charset="0"/>
              </a:rPr>
              <a:t>01</a:t>
            </a:r>
            <a:endParaRPr lang="zh-CN" altLang="en-US" sz="2400" dirty="0">
              <a:solidFill>
                <a:srgbClr val="195CC7"/>
              </a:solidFill>
              <a:latin typeface="Impact" panose="020B0806030902050204" pitchFamily="34" charset="0"/>
            </a:endParaRPr>
          </a:p>
        </p:txBody>
      </p:sp>
      <p:sp>
        <p:nvSpPr>
          <p:cNvPr id="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446696" y="2031934"/>
            <a:ext cx="3459514" cy="1006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" name="文本框 106"/>
          <p:cNvSpPr txBox="1"/>
          <p:nvPr/>
        </p:nvSpPr>
        <p:spPr>
          <a:xfrm>
            <a:off x="8446889" y="2031850"/>
            <a:ext cx="61592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195CC7"/>
                </a:solidFill>
                <a:latin typeface="Impact" panose="020B0806030902050204" pitchFamily="34" charset="0"/>
              </a:rPr>
              <a:t>0</a:t>
            </a:r>
            <a:r>
              <a:rPr lang="en-US" sz="2400" dirty="0">
                <a:solidFill>
                  <a:srgbClr val="195CC7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331126" y="5128194"/>
            <a:ext cx="3459514" cy="1006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8" name="文本框 106"/>
          <p:cNvSpPr txBox="1"/>
          <p:nvPr/>
        </p:nvSpPr>
        <p:spPr>
          <a:xfrm>
            <a:off x="8331200" y="5128260"/>
            <a:ext cx="615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195CC7"/>
                </a:solidFill>
                <a:latin typeface="Impact" panose="020B0806030902050204" pitchFamily="34" charset="0"/>
              </a:rPr>
              <a:t>0</a:t>
            </a:r>
            <a:r>
              <a:rPr lang="en-US" sz="2400" dirty="0">
                <a:solidFill>
                  <a:srgbClr val="195CC7"/>
                </a:solidFill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12396" y="5128194"/>
            <a:ext cx="3459514" cy="1006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10" name="文本框 106"/>
          <p:cNvSpPr txBox="1"/>
          <p:nvPr/>
        </p:nvSpPr>
        <p:spPr>
          <a:xfrm>
            <a:off x="2134354" y="5128110"/>
            <a:ext cx="61592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195CC7"/>
                </a:solidFill>
                <a:latin typeface="Impact" panose="020B0806030902050204" pitchFamily="34" charset="0"/>
              </a:rPr>
              <a:t>0</a:t>
            </a:r>
            <a:r>
              <a:rPr lang="en-US" sz="2400" dirty="0">
                <a:solidFill>
                  <a:srgbClr val="195CC7"/>
                </a:solidFill>
                <a:latin typeface="Impact" panose="020B0806030902050204" pitchFamily="34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6" grpId="0"/>
      <p:bldP spid="40" grpId="0"/>
      <p:bldP spid="3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55694"/>
            <a:ext cx="12192000" cy="3778623"/>
          </a:xfrm>
          <a:prstGeom prst="rect">
            <a:avLst/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154" y="1906550"/>
            <a:ext cx="2628646" cy="3468352"/>
          </a:xfrm>
          <a:prstGeom prst="rect">
            <a:avLst/>
          </a:prstGeom>
        </p:spPr>
      </p:pic>
      <p:sp>
        <p:nvSpPr>
          <p:cNvPr id="1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48401" y="2461441"/>
            <a:ext cx="350573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1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48401" y="3834944"/>
            <a:ext cx="350573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19" name="Shape 1619"/>
          <p:cNvSpPr/>
          <p:nvPr/>
        </p:nvSpPr>
        <p:spPr bwMode="auto">
          <a:xfrm>
            <a:off x="5034754" y="3964480"/>
            <a:ext cx="918227" cy="919163"/>
          </a:xfrm>
          <a:custGeom>
            <a:avLst/>
            <a:gdLst>
              <a:gd name="T0" fmla="*/ 779362 w 19679"/>
              <a:gd name="T1" fmla="*/ 779362 h 19679"/>
              <a:gd name="T2" fmla="*/ 779362 w 19679"/>
              <a:gd name="T3" fmla="*/ 779362 h 19679"/>
              <a:gd name="T4" fmla="*/ 779362 w 19679"/>
              <a:gd name="T5" fmla="*/ 779362 h 19679"/>
              <a:gd name="T6" fmla="*/ 779362 w 19679"/>
              <a:gd name="T7" fmla="*/ 77936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Shape 1645"/>
          <p:cNvSpPr/>
          <p:nvPr/>
        </p:nvSpPr>
        <p:spPr>
          <a:xfrm>
            <a:off x="5287477" y="4193802"/>
            <a:ext cx="412781" cy="412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12" h="21600" extrusionOk="0">
                <a:moveTo>
                  <a:pt x="13692" y="8626"/>
                </a:moveTo>
                <a:lnTo>
                  <a:pt x="12040" y="10330"/>
                </a:lnTo>
                <a:cubicBezTo>
                  <a:pt x="12133" y="10461"/>
                  <a:pt x="12223" y="10598"/>
                  <a:pt x="12309" y="10739"/>
                </a:cubicBezTo>
                <a:cubicBezTo>
                  <a:pt x="13857" y="13353"/>
                  <a:pt x="13057" y="16782"/>
                  <a:pt x="10523" y="18381"/>
                </a:cubicBezTo>
                <a:cubicBezTo>
                  <a:pt x="9676" y="18917"/>
                  <a:pt x="8707" y="19199"/>
                  <a:pt x="7721" y="19199"/>
                </a:cubicBezTo>
                <a:cubicBezTo>
                  <a:pt x="5825" y="19199"/>
                  <a:pt x="4105" y="18206"/>
                  <a:pt x="3118" y="16540"/>
                </a:cubicBezTo>
                <a:cubicBezTo>
                  <a:pt x="2367" y="15274"/>
                  <a:pt x="2141" y="13783"/>
                  <a:pt x="2477" y="12337"/>
                </a:cubicBezTo>
                <a:cubicBezTo>
                  <a:pt x="2815" y="10895"/>
                  <a:pt x="3674" y="9673"/>
                  <a:pt x="4902" y="8899"/>
                </a:cubicBezTo>
                <a:cubicBezTo>
                  <a:pt x="5751" y="8364"/>
                  <a:pt x="6720" y="8081"/>
                  <a:pt x="7707" y="8081"/>
                </a:cubicBezTo>
                <a:cubicBezTo>
                  <a:pt x="8723" y="8081"/>
                  <a:pt x="9686" y="8368"/>
                  <a:pt x="10517" y="8891"/>
                </a:cubicBezTo>
                <a:lnTo>
                  <a:pt x="9430" y="10070"/>
                </a:lnTo>
                <a:cubicBezTo>
                  <a:pt x="8906" y="9801"/>
                  <a:pt x="8322" y="9649"/>
                  <a:pt x="7711" y="9649"/>
                </a:cubicBezTo>
                <a:cubicBezTo>
                  <a:pt x="7000" y="9649"/>
                  <a:pt x="6303" y="9853"/>
                  <a:pt x="5695" y="10236"/>
                </a:cubicBezTo>
                <a:cubicBezTo>
                  <a:pt x="3875" y="11384"/>
                  <a:pt x="3302" y="13845"/>
                  <a:pt x="4414" y="15722"/>
                </a:cubicBezTo>
                <a:cubicBezTo>
                  <a:pt x="5123" y="16918"/>
                  <a:pt x="6358" y="17632"/>
                  <a:pt x="7715" y="17632"/>
                </a:cubicBezTo>
                <a:cubicBezTo>
                  <a:pt x="8425" y="17632"/>
                  <a:pt x="9122" y="17428"/>
                  <a:pt x="9730" y="17045"/>
                </a:cubicBezTo>
                <a:cubicBezTo>
                  <a:pt x="10611" y="16490"/>
                  <a:pt x="11230" y="15614"/>
                  <a:pt x="11471" y="14577"/>
                </a:cubicBezTo>
                <a:cubicBezTo>
                  <a:pt x="11713" y="13538"/>
                  <a:pt x="11550" y="12468"/>
                  <a:pt x="11010" y="11560"/>
                </a:cubicBezTo>
                <a:cubicBezTo>
                  <a:pt x="10991" y="11525"/>
                  <a:pt x="10967" y="11494"/>
                  <a:pt x="10946" y="11460"/>
                </a:cubicBezTo>
                <a:lnTo>
                  <a:pt x="8192" y="14304"/>
                </a:lnTo>
                <a:cubicBezTo>
                  <a:pt x="8116" y="14383"/>
                  <a:pt x="8016" y="14422"/>
                  <a:pt x="7917" y="14422"/>
                </a:cubicBezTo>
                <a:cubicBezTo>
                  <a:pt x="7819" y="14422"/>
                  <a:pt x="7718" y="14383"/>
                  <a:pt x="7644" y="14304"/>
                </a:cubicBezTo>
                <a:cubicBezTo>
                  <a:pt x="7490" y="14146"/>
                  <a:pt x="7490" y="13895"/>
                  <a:pt x="7644" y="13739"/>
                </a:cubicBezTo>
                <a:lnTo>
                  <a:pt x="17851" y="3203"/>
                </a:lnTo>
                <a:lnTo>
                  <a:pt x="17079" y="2942"/>
                </a:lnTo>
                <a:lnTo>
                  <a:pt x="15933" y="0"/>
                </a:lnTo>
                <a:lnTo>
                  <a:pt x="11871" y="4408"/>
                </a:lnTo>
                <a:lnTo>
                  <a:pt x="12605" y="6622"/>
                </a:lnTo>
                <a:lnTo>
                  <a:pt x="12142" y="7125"/>
                </a:lnTo>
                <a:cubicBezTo>
                  <a:pt x="10838" y="6182"/>
                  <a:pt x="9285" y="5680"/>
                  <a:pt x="7706" y="5680"/>
                </a:cubicBezTo>
                <a:cubicBezTo>
                  <a:pt x="6334" y="5680"/>
                  <a:pt x="4945" y="6058"/>
                  <a:pt x="3690" y="6850"/>
                </a:cubicBezTo>
                <a:cubicBezTo>
                  <a:pt x="56" y="9143"/>
                  <a:pt x="-1088" y="14042"/>
                  <a:pt x="1135" y="17791"/>
                </a:cubicBezTo>
                <a:cubicBezTo>
                  <a:pt x="2588" y="20245"/>
                  <a:pt x="5125" y="21600"/>
                  <a:pt x="7722" y="21600"/>
                </a:cubicBezTo>
                <a:cubicBezTo>
                  <a:pt x="9093" y="21600"/>
                  <a:pt x="10482" y="21221"/>
                  <a:pt x="11738" y="20430"/>
                </a:cubicBezTo>
                <a:cubicBezTo>
                  <a:pt x="15371" y="18135"/>
                  <a:pt x="16514" y="13237"/>
                  <a:pt x="14292" y="9487"/>
                </a:cubicBezTo>
                <a:cubicBezTo>
                  <a:pt x="14111" y="9179"/>
                  <a:pt x="13906" y="8898"/>
                  <a:pt x="13692" y="8626"/>
                </a:cubicBezTo>
                <a:moveTo>
                  <a:pt x="18676" y="3481"/>
                </a:moveTo>
                <a:lnTo>
                  <a:pt x="14381" y="7915"/>
                </a:lnTo>
                <a:lnTo>
                  <a:pt x="16451" y="8512"/>
                </a:lnTo>
                <a:lnTo>
                  <a:pt x="20512" y="4103"/>
                </a:lnTo>
                <a:lnTo>
                  <a:pt x="18676" y="3481"/>
                </a:lnTo>
                <a:close/>
              </a:path>
            </a:pathLst>
          </a:cu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72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Shape 1627"/>
          <p:cNvSpPr/>
          <p:nvPr/>
        </p:nvSpPr>
        <p:spPr bwMode="auto">
          <a:xfrm>
            <a:off x="5033818" y="2587582"/>
            <a:ext cx="919163" cy="919163"/>
          </a:xfrm>
          <a:custGeom>
            <a:avLst/>
            <a:gdLst>
              <a:gd name="T0" fmla="*/ 779362 w 19679"/>
              <a:gd name="T1" fmla="*/ 779362 h 19679"/>
              <a:gd name="T2" fmla="*/ 779362 w 19679"/>
              <a:gd name="T3" fmla="*/ 779362 h 19679"/>
              <a:gd name="T4" fmla="*/ 779362 w 19679"/>
              <a:gd name="T5" fmla="*/ 779362 h 19679"/>
              <a:gd name="T6" fmla="*/ 779362 w 19679"/>
              <a:gd name="T7" fmla="*/ 77936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2" name="Group 1649"/>
          <p:cNvGrpSpPr/>
          <p:nvPr/>
        </p:nvGrpSpPr>
        <p:grpSpPr bwMode="auto">
          <a:xfrm>
            <a:off x="5313685" y="2864641"/>
            <a:ext cx="360365" cy="365980"/>
            <a:chOff x="0" y="0"/>
            <a:chExt cx="611749" cy="619876"/>
          </a:xfr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7200000" scaled="0"/>
          </a:gradFill>
        </p:grpSpPr>
        <p:sp>
          <p:nvSpPr>
            <p:cNvPr id="23" name="Shape 1647"/>
            <p:cNvSpPr/>
            <p:nvPr/>
          </p:nvSpPr>
          <p:spPr>
            <a:xfrm>
              <a:off x="42902" y="283779"/>
              <a:ext cx="522766" cy="33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" name="Shape 1648"/>
            <p:cNvSpPr/>
            <p:nvPr/>
          </p:nvSpPr>
          <p:spPr>
            <a:xfrm>
              <a:off x="0" y="0"/>
              <a:ext cx="611749" cy="415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5023" y="21600"/>
                  </a:lnTo>
                  <a:lnTo>
                    <a:pt x="6823" y="18190"/>
                  </a:lnTo>
                  <a:lnTo>
                    <a:pt x="2314" y="18190"/>
                  </a:lnTo>
                  <a:lnTo>
                    <a:pt x="2314" y="3410"/>
                  </a:lnTo>
                  <a:lnTo>
                    <a:pt x="19286" y="3410"/>
                  </a:lnTo>
                  <a:lnTo>
                    <a:pt x="19286" y="18190"/>
                  </a:lnTo>
                  <a:lnTo>
                    <a:pt x="14777" y="18190"/>
                  </a:lnTo>
                  <a:lnTo>
                    <a:pt x="1657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11" name="H0006(Black_iPhone6)2.png"/>
          <p:cNvPicPr>
            <a:picLocks noChangeAspect="1" noChangeArrowheads="1"/>
          </p:cNvPicPr>
          <p:nvPr/>
        </p:nvPicPr>
        <p:blipFill>
          <a:blip r:embed="rId4" cstate="screen"/>
          <a:srcRect b="14998"/>
          <a:stretch>
            <a:fillRect/>
          </a:stretch>
        </p:blipFill>
        <p:spPr bwMode="auto">
          <a:xfrm>
            <a:off x="6260461" y="1528549"/>
            <a:ext cx="4550938" cy="53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9" grpId="0" animBg="1"/>
      <p:bldP spid="21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1207455" y="157627"/>
            <a:ext cx="869659" cy="869659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494498" y="1027286"/>
            <a:ext cx="572356" cy="57235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0128738" y="2035739"/>
            <a:ext cx="422031" cy="422031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9083385" y="1641843"/>
            <a:ext cx="302456" cy="30245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0104119" y="375750"/>
            <a:ext cx="302456" cy="302456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11118973" y="1944299"/>
            <a:ext cx="390938" cy="390938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72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-190500" y="5924841"/>
            <a:ext cx="1098259" cy="1098259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2184400" y="4749799"/>
            <a:ext cx="622299" cy="622299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428873" y="5924841"/>
            <a:ext cx="847727" cy="847727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690560" y="5569741"/>
            <a:ext cx="1288259" cy="1288259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284161" y="5093491"/>
            <a:ext cx="622299" cy="622299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292854" y="4279899"/>
            <a:ext cx="204399" cy="204399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2082200" y="4482499"/>
            <a:ext cx="204399" cy="204399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1238831" y="5302440"/>
            <a:ext cx="204399" cy="204399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72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2067119" y="5404639"/>
            <a:ext cx="204399" cy="204399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3227778" y="5609038"/>
            <a:ext cx="204399" cy="204399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72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908818" y="2710230"/>
            <a:ext cx="4570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感谢您的聆听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346309" y="3607452"/>
            <a:ext cx="3695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LISTENING</a:t>
            </a:r>
            <a:endParaRPr lang="zh-CN" altLang="en-US" sz="2000" dirty="0">
              <a:solidFill>
                <a:srgbClr val="18478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654427" y="4718860"/>
            <a:ext cx="1667728" cy="276971"/>
            <a:chOff x="4654427" y="4718860"/>
            <a:chExt cx="1667728" cy="276971"/>
          </a:xfrm>
        </p:grpSpPr>
        <p:grpSp>
          <p:nvGrpSpPr>
            <p:cNvPr id="11" name="组合 10"/>
            <p:cNvGrpSpPr/>
            <p:nvPr/>
          </p:nvGrpSpPr>
          <p:grpSpPr>
            <a:xfrm>
              <a:off x="4654427" y="4718860"/>
              <a:ext cx="276971" cy="276971"/>
              <a:chOff x="3725237" y="4930504"/>
              <a:chExt cx="531780" cy="531780"/>
            </a:xfrm>
          </p:grpSpPr>
          <p:sp>
            <p:nvSpPr>
              <p:cNvPr id="61" name="圆角矩形 2"/>
              <p:cNvSpPr/>
              <p:nvPr/>
            </p:nvSpPr>
            <p:spPr>
              <a:xfrm>
                <a:off x="3725237" y="4930504"/>
                <a:ext cx="531780" cy="531780"/>
              </a:xfrm>
              <a:prstGeom prst="ellipse">
                <a:avLst/>
              </a:prstGeom>
              <a:gradFill>
                <a:gsLst>
                  <a:gs pos="0">
                    <a:srgbClr val="18478F"/>
                  </a:gs>
                  <a:gs pos="100000">
                    <a:srgbClr val="238DED"/>
                  </a:gs>
                </a:gsLst>
                <a:lin ang="18000000" scaled="0"/>
              </a:gradFill>
              <a:ln w="25400">
                <a:noFill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student-graduation-cap-shape_52041"/>
              <p:cNvSpPr>
                <a:spLocks noChangeAspect="1"/>
              </p:cNvSpPr>
              <p:nvPr/>
            </p:nvSpPr>
            <p:spPr bwMode="auto">
              <a:xfrm>
                <a:off x="3875605" y="5054575"/>
                <a:ext cx="219840" cy="264806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4929482" y="4729942"/>
              <a:ext cx="1392673" cy="260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xiazaii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95842" y="4718860"/>
            <a:ext cx="2019971" cy="281457"/>
            <a:chOff x="6395842" y="4718860"/>
            <a:chExt cx="2019971" cy="281457"/>
          </a:xfrm>
        </p:grpSpPr>
        <p:grpSp>
          <p:nvGrpSpPr>
            <p:cNvPr id="12" name="组合 11"/>
            <p:cNvGrpSpPr/>
            <p:nvPr/>
          </p:nvGrpSpPr>
          <p:grpSpPr>
            <a:xfrm>
              <a:off x="6395842" y="4718860"/>
              <a:ext cx="276971" cy="276971"/>
              <a:chOff x="6392770" y="4930504"/>
              <a:chExt cx="531780" cy="531780"/>
            </a:xfrm>
          </p:grpSpPr>
          <p:sp>
            <p:nvSpPr>
              <p:cNvPr id="64" name="圆角矩形 2"/>
              <p:cNvSpPr/>
              <p:nvPr/>
            </p:nvSpPr>
            <p:spPr>
              <a:xfrm>
                <a:off x="6392770" y="4930504"/>
                <a:ext cx="531780" cy="531780"/>
              </a:xfrm>
              <a:prstGeom prst="ellipse">
                <a:avLst/>
              </a:prstGeom>
              <a:gradFill>
                <a:gsLst>
                  <a:gs pos="0">
                    <a:srgbClr val="18478F"/>
                  </a:gs>
                  <a:gs pos="100000">
                    <a:srgbClr val="238DED"/>
                  </a:gs>
                </a:gsLst>
                <a:lin ang="16800000" scaled="0"/>
              </a:gradFill>
              <a:ln w="25400">
                <a:noFill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student-graduation-cap-shape_52041"/>
              <p:cNvSpPr>
                <a:spLocks noChangeAspect="1"/>
              </p:cNvSpPr>
              <p:nvPr/>
            </p:nvSpPr>
            <p:spPr bwMode="auto">
              <a:xfrm>
                <a:off x="6527005" y="5064598"/>
                <a:ext cx="256066" cy="264808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6672877" y="4739967"/>
              <a:ext cx="1742936" cy="260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时间：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20XX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XX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月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9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 rot="2700000">
            <a:off x="4637648" y="-1615772"/>
            <a:ext cx="2916704" cy="2916704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 rot="2700000">
            <a:off x="4791422" y="-1461998"/>
            <a:ext cx="2609154" cy="2609154"/>
          </a:xfrm>
          <a:prstGeom prst="roundRect">
            <a:avLst/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1"/>
          </a:gradFill>
          <a:ln w="3175">
            <a:noFill/>
            <a:prstDash val="solid"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357701" y="104375"/>
            <a:ext cx="347659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目录</a:t>
            </a:r>
            <a:endParaRPr lang="en-US" altLang="zh-CN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矩形 28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357703" y="750775"/>
            <a:ext cx="347659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CONTENTS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68114" y="3071807"/>
            <a:ext cx="2495785" cy="2339625"/>
            <a:chOff x="755414" y="3510427"/>
            <a:chExt cx="2495785" cy="2339625"/>
          </a:xfrm>
        </p:grpSpPr>
        <p:sp>
          <p:nvSpPr>
            <p:cNvPr id="30" name="椭圆 29"/>
            <p:cNvSpPr/>
            <p:nvPr/>
          </p:nvSpPr>
          <p:spPr>
            <a:xfrm>
              <a:off x="1568477" y="3510427"/>
              <a:ext cx="869659" cy="869659"/>
            </a:xfrm>
            <a:prstGeom prst="ellipse">
              <a:avLst/>
            </a:prstGeom>
            <a:gradFill>
              <a:gsLst>
                <a:gs pos="0">
                  <a:srgbClr val="238DED"/>
                </a:gs>
                <a:gs pos="100000">
                  <a:srgbClr val="18478F"/>
                </a:gs>
              </a:gsLst>
              <a:lin ang="8400000" scaled="0"/>
            </a:gradFill>
            <a:ln>
              <a:noFill/>
            </a:ln>
            <a:effectLst>
              <a:outerShdw blurRad="177800" dist="101600" dir="72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01</a:t>
              </a:r>
              <a:endParaRPr lang="zh-CN" alt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31" name="矩形 30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853722" y="4618945"/>
              <a:ext cx="2299168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添加您的标题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32" name="矩形 31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755414" y="5019055"/>
              <a:ext cx="2495785" cy="83099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Vivamus Quam Dolor,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Tempor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 Ac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Gravida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Porta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Fermentum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 Magna.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Aliquam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Euismod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.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423817" y="3071807"/>
            <a:ext cx="2495785" cy="2339625"/>
            <a:chOff x="755414" y="3510427"/>
            <a:chExt cx="2495785" cy="2339625"/>
          </a:xfrm>
        </p:grpSpPr>
        <p:sp>
          <p:nvSpPr>
            <p:cNvPr id="38" name="椭圆 37"/>
            <p:cNvSpPr/>
            <p:nvPr/>
          </p:nvSpPr>
          <p:spPr>
            <a:xfrm>
              <a:off x="1568477" y="3510427"/>
              <a:ext cx="869659" cy="869659"/>
            </a:xfrm>
            <a:prstGeom prst="ellipse">
              <a:avLst/>
            </a:prstGeom>
            <a:gradFill>
              <a:gsLst>
                <a:gs pos="0">
                  <a:srgbClr val="238DED"/>
                </a:gs>
                <a:gs pos="100000">
                  <a:srgbClr val="18478F"/>
                </a:gs>
              </a:gsLst>
              <a:lin ang="8400000" scaled="0"/>
            </a:gradFill>
            <a:ln>
              <a:noFill/>
            </a:ln>
            <a:effectLst>
              <a:outerShdw blurRad="177800" dist="101600" dir="72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02</a:t>
              </a:r>
              <a:endParaRPr lang="zh-CN" alt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39" name="矩形 38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853722" y="4618945"/>
              <a:ext cx="2299168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添加您的标题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40" name="矩形 3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755414" y="5019055"/>
              <a:ext cx="2495785" cy="83099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Vivamus Quam Dolor,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Tempor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 Ac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Gravida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Porta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Fermentum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 Magna.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Aliquam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Euismod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.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079520" y="3071807"/>
            <a:ext cx="2495785" cy="2339625"/>
            <a:chOff x="755414" y="3510427"/>
            <a:chExt cx="2495785" cy="2339625"/>
          </a:xfrm>
        </p:grpSpPr>
        <p:sp>
          <p:nvSpPr>
            <p:cNvPr id="42" name="椭圆 41"/>
            <p:cNvSpPr/>
            <p:nvPr/>
          </p:nvSpPr>
          <p:spPr>
            <a:xfrm>
              <a:off x="1568477" y="3510427"/>
              <a:ext cx="869659" cy="869659"/>
            </a:xfrm>
            <a:prstGeom prst="ellipse">
              <a:avLst/>
            </a:prstGeom>
            <a:gradFill>
              <a:gsLst>
                <a:gs pos="0">
                  <a:srgbClr val="238DED"/>
                </a:gs>
                <a:gs pos="100000">
                  <a:srgbClr val="18478F"/>
                </a:gs>
              </a:gsLst>
              <a:lin ang="8400000" scaled="0"/>
            </a:gradFill>
            <a:ln>
              <a:noFill/>
            </a:ln>
            <a:effectLst>
              <a:outerShdw blurRad="177800" dist="101600" dir="72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03</a:t>
              </a:r>
              <a:endParaRPr lang="zh-CN" alt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3" name="矩形 42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853722" y="4618945"/>
              <a:ext cx="2299168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添加您的标题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44" name="矩形 4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755414" y="5019055"/>
              <a:ext cx="2495785" cy="83099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Vivamus Quam Dolor,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Tempor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 Ac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Gravida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Porta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Fermentum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 Magna.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Aliquam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Euismod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.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735222" y="3071807"/>
            <a:ext cx="2495785" cy="2339625"/>
            <a:chOff x="755414" y="3510427"/>
            <a:chExt cx="2495785" cy="2339625"/>
          </a:xfrm>
        </p:grpSpPr>
        <p:sp>
          <p:nvSpPr>
            <p:cNvPr id="46" name="椭圆 45"/>
            <p:cNvSpPr/>
            <p:nvPr/>
          </p:nvSpPr>
          <p:spPr>
            <a:xfrm>
              <a:off x="1568477" y="3510427"/>
              <a:ext cx="869659" cy="869659"/>
            </a:xfrm>
            <a:prstGeom prst="ellipse">
              <a:avLst/>
            </a:prstGeom>
            <a:gradFill>
              <a:gsLst>
                <a:gs pos="0">
                  <a:srgbClr val="238DED"/>
                </a:gs>
                <a:gs pos="100000">
                  <a:srgbClr val="18478F"/>
                </a:gs>
              </a:gsLst>
              <a:lin ang="8400000" scaled="0"/>
            </a:gradFill>
            <a:ln>
              <a:noFill/>
            </a:ln>
            <a:effectLst>
              <a:outerShdw blurRad="177800" dist="101600" dir="72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04</a:t>
              </a:r>
              <a:endParaRPr lang="zh-CN" alt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47" name="矩形 46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853722" y="4618945"/>
              <a:ext cx="2299168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添加您的标题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53" name="矩形 52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755414" y="5019055"/>
              <a:ext cx="2495785" cy="83099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Vivamus Quam Dolor,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Tempor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 Ac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Gravida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 Sit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Amet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,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Porta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Fermentum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 Magna.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Aliquam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Euismod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/>
          <p:bldP spid="2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276771" y="2221458"/>
            <a:ext cx="2625430" cy="2625428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581581" y="2621254"/>
            <a:ext cx="2052942" cy="1840098"/>
            <a:chOff x="4950565" y="2141272"/>
            <a:chExt cx="3094826" cy="2773962"/>
          </a:xfrm>
        </p:grpSpPr>
        <p:sp>
          <p:nvSpPr>
            <p:cNvPr id="44" name="椭圆 43"/>
            <p:cNvSpPr/>
            <p:nvPr/>
          </p:nvSpPr>
          <p:spPr>
            <a:xfrm>
              <a:off x="4950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893507" y="4763350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582460" y="2625347"/>
            <a:ext cx="2045906" cy="1856228"/>
            <a:chOff x="4953229" y="2141272"/>
            <a:chExt cx="3084220" cy="2798278"/>
          </a:xfrm>
        </p:grpSpPr>
        <p:sp>
          <p:nvSpPr>
            <p:cNvPr id="46" name="椭圆 45"/>
            <p:cNvSpPr/>
            <p:nvPr/>
          </p:nvSpPr>
          <p:spPr>
            <a:xfrm>
              <a:off x="4953229" y="4787666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7885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484376" y="2841530"/>
            <a:ext cx="321095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添加您的标题</a:t>
            </a:r>
            <a:endParaRPr lang="en-US" altLang="zh-CN" sz="320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84376" y="3466350"/>
            <a:ext cx="4497824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 eu tempor purus. Nunc a leo magna, sit amet consequat risus. Nullam eu tempor purus. Nunc a leo magna, sit amet consequat risus. </a:t>
            </a:r>
          </a:p>
          <a:p>
            <a:endParaRPr lang="pt-BR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616618" y="2570728"/>
            <a:ext cx="1946033" cy="1946033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01</a:t>
            </a:r>
            <a:endParaRPr lang="zh-CN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1268220" y="-923780"/>
            <a:ext cx="1847559" cy="1847559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492598" y="351423"/>
            <a:ext cx="572356" cy="57235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1179254" y="2141272"/>
            <a:ext cx="302456" cy="30245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1330482" y="1257699"/>
            <a:ext cx="390938" cy="390938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72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2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 p14:presetBounceEnd="2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1" grpId="0"/>
          <p:bldP spid="14" grpId="0" animBg="1"/>
          <p:bldP spid="16" grpId="0" animBg="1"/>
          <p:bldP spid="17" grpId="0" animBg="1"/>
          <p:bldP spid="18" grpId="0" animBg="1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1" grpId="0"/>
          <p:bldP spid="14" grpId="0" animBg="1"/>
          <p:bldP spid="16" grpId="0" animBg="1"/>
          <p:bldP spid="17" grpId="0" animBg="1"/>
          <p:bldP spid="18" grpId="0" animBg="1"/>
          <p:bldP spid="1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1574012" y="2117298"/>
            <a:ext cx="9043706" cy="2274107"/>
            <a:chOff x="866776" y="1754227"/>
            <a:chExt cx="10446965" cy="2626967"/>
          </a:xfrm>
        </p:grpSpPr>
        <p:sp>
          <p:nvSpPr>
            <p:cNvPr id="3" name="任意多边形 4"/>
            <p:cNvSpPr/>
            <p:nvPr/>
          </p:nvSpPr>
          <p:spPr>
            <a:xfrm>
              <a:off x="6512520" y="2182579"/>
              <a:ext cx="1772290" cy="1770259"/>
            </a:xfrm>
            <a:custGeom>
              <a:avLst/>
              <a:gdLst>
                <a:gd name="connsiteX0" fmla="*/ 692680 w 1385360"/>
                <a:gd name="connsiteY0" fmla="*/ 0 h 1385360"/>
                <a:gd name="connsiteX1" fmla="*/ 1385360 w 1385360"/>
                <a:gd name="connsiteY1" fmla="*/ 692679 h 1385360"/>
                <a:gd name="connsiteX2" fmla="*/ 692680 w 1385360"/>
                <a:gd name="connsiteY2" fmla="*/ 1385360 h 1385360"/>
                <a:gd name="connsiteX3" fmla="*/ 0 w 1385360"/>
                <a:gd name="connsiteY3" fmla="*/ 692680 h 138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close/>
                </a:path>
              </a:pathLst>
            </a:custGeom>
            <a:solidFill>
              <a:srgbClr val="216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4" name="任意多边形 5"/>
            <p:cNvSpPr/>
            <p:nvPr/>
          </p:nvSpPr>
          <p:spPr>
            <a:xfrm>
              <a:off x="3883525" y="2182579"/>
              <a:ext cx="1772289" cy="1770259"/>
            </a:xfrm>
            <a:custGeom>
              <a:avLst/>
              <a:gdLst>
                <a:gd name="connsiteX0" fmla="*/ 692680 w 1385360"/>
                <a:gd name="connsiteY0" fmla="*/ 0 h 1385360"/>
                <a:gd name="connsiteX1" fmla="*/ 1385360 w 1385360"/>
                <a:gd name="connsiteY1" fmla="*/ 692679 h 1385360"/>
                <a:gd name="connsiteX2" fmla="*/ 692680 w 1385360"/>
                <a:gd name="connsiteY2" fmla="*/ 1385360 h 1385360"/>
                <a:gd name="connsiteX3" fmla="*/ 0 w 1385360"/>
                <a:gd name="connsiteY3" fmla="*/ 692680 h 138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close/>
                </a:path>
              </a:pathLst>
            </a:custGeom>
            <a:solidFill>
              <a:srgbClr val="216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5" name="任意多边形 6"/>
            <p:cNvSpPr/>
            <p:nvPr/>
          </p:nvSpPr>
          <p:spPr>
            <a:xfrm>
              <a:off x="1270767" y="2166338"/>
              <a:ext cx="1770259" cy="1770259"/>
            </a:xfrm>
            <a:custGeom>
              <a:avLst/>
              <a:gdLst>
                <a:gd name="connsiteX0" fmla="*/ 692680 w 1385360"/>
                <a:gd name="connsiteY0" fmla="*/ 0 h 1385360"/>
                <a:gd name="connsiteX1" fmla="*/ 1385360 w 1385360"/>
                <a:gd name="connsiteY1" fmla="*/ 692679 h 1385360"/>
                <a:gd name="connsiteX2" fmla="*/ 692680 w 1385360"/>
                <a:gd name="connsiteY2" fmla="*/ 1385360 h 1385360"/>
                <a:gd name="connsiteX3" fmla="*/ 0 w 1385360"/>
                <a:gd name="connsiteY3" fmla="*/ 692680 h 138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close/>
                </a:path>
              </a:pathLst>
            </a:custGeom>
            <a:solidFill>
              <a:srgbClr val="216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6" name="Freeform 4"/>
            <p:cNvSpPr/>
            <p:nvPr/>
          </p:nvSpPr>
          <p:spPr bwMode="auto">
            <a:xfrm>
              <a:off x="866776" y="1760315"/>
              <a:ext cx="4998140" cy="2608697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rgbClr val="207EDB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7" name="任意多边形 8"/>
            <p:cNvSpPr/>
            <p:nvPr/>
          </p:nvSpPr>
          <p:spPr>
            <a:xfrm>
              <a:off x="1985367" y="2306417"/>
              <a:ext cx="332939" cy="332939"/>
            </a:xfrm>
            <a:custGeom>
              <a:avLst/>
              <a:gdLst>
                <a:gd name="connsiteX0" fmla="*/ 130460 w 260920"/>
                <a:gd name="connsiteY0" fmla="*/ 0 h 260921"/>
                <a:gd name="connsiteX1" fmla="*/ 260920 w 260920"/>
                <a:gd name="connsiteY1" fmla="*/ 130461 h 260921"/>
                <a:gd name="connsiteX2" fmla="*/ 130460 w 260920"/>
                <a:gd name="connsiteY2" fmla="*/ 260921 h 260921"/>
                <a:gd name="connsiteX3" fmla="*/ 0 w 260920"/>
                <a:gd name="connsiteY3" fmla="*/ 130460 h 26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920" h="260921">
                  <a:moveTo>
                    <a:pt x="130460" y="0"/>
                  </a:moveTo>
                  <a:lnTo>
                    <a:pt x="260920" y="130461"/>
                  </a:lnTo>
                  <a:lnTo>
                    <a:pt x="130460" y="260921"/>
                  </a:lnTo>
                  <a:lnTo>
                    <a:pt x="0" y="1304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2000" dirty="0">
                  <a:solidFill>
                    <a:srgbClr val="333333"/>
                  </a:solidFill>
                  <a:latin typeface="Impact" panose="020B0806030902050204" pitchFamily="34" charset="0"/>
                  <a:cs typeface="Impact" panose="020B0806030902050204" pitchFamily="34" charset="0"/>
                  <a:sym typeface="+mn-lt"/>
                </a:rPr>
                <a:t>1</a:t>
              </a:r>
              <a:endParaRPr lang="zh-CN" altLang="en-US" sz="2000" dirty="0">
                <a:solidFill>
                  <a:srgbClr val="333333"/>
                </a:solidFill>
                <a:latin typeface="Impact" panose="020B0806030902050204" pitchFamily="34" charset="0"/>
                <a:cs typeface="Impact" panose="020B0806030902050204" pitchFamily="34" charset="0"/>
                <a:sym typeface="+mn-lt"/>
              </a:endParaRPr>
            </a:p>
          </p:txBody>
        </p:sp>
        <p:sp>
          <p:nvSpPr>
            <p:cNvPr id="8" name="任意多边形 9"/>
            <p:cNvSpPr/>
            <p:nvPr/>
          </p:nvSpPr>
          <p:spPr>
            <a:xfrm>
              <a:off x="4602185" y="2322658"/>
              <a:ext cx="334968" cy="332939"/>
            </a:xfrm>
            <a:custGeom>
              <a:avLst/>
              <a:gdLst>
                <a:gd name="connsiteX0" fmla="*/ 130460 w 260920"/>
                <a:gd name="connsiteY0" fmla="*/ 0 h 260921"/>
                <a:gd name="connsiteX1" fmla="*/ 260920 w 260920"/>
                <a:gd name="connsiteY1" fmla="*/ 130461 h 260921"/>
                <a:gd name="connsiteX2" fmla="*/ 130460 w 260920"/>
                <a:gd name="connsiteY2" fmla="*/ 260921 h 260921"/>
                <a:gd name="connsiteX3" fmla="*/ 0 w 260920"/>
                <a:gd name="connsiteY3" fmla="*/ 130460 h 26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920" h="260921">
                  <a:moveTo>
                    <a:pt x="130460" y="0"/>
                  </a:moveTo>
                  <a:lnTo>
                    <a:pt x="260920" y="130461"/>
                  </a:lnTo>
                  <a:lnTo>
                    <a:pt x="130460" y="260921"/>
                  </a:lnTo>
                  <a:lnTo>
                    <a:pt x="0" y="1304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2000" dirty="0">
                  <a:solidFill>
                    <a:srgbClr val="333333"/>
                  </a:solidFill>
                  <a:latin typeface="Impact" panose="020B0806030902050204" pitchFamily="34" charset="0"/>
                  <a:cs typeface="Impact" panose="020B0806030902050204" pitchFamily="34" charset="0"/>
                  <a:sym typeface="+mn-lt"/>
                </a:rPr>
                <a:t>2</a:t>
              </a:r>
            </a:p>
          </p:txBody>
        </p:sp>
        <p:sp>
          <p:nvSpPr>
            <p:cNvPr id="9" name="任意多边形 10"/>
            <p:cNvSpPr/>
            <p:nvPr/>
          </p:nvSpPr>
          <p:spPr>
            <a:xfrm>
              <a:off x="7225091" y="2322658"/>
              <a:ext cx="332939" cy="332939"/>
            </a:xfrm>
            <a:custGeom>
              <a:avLst/>
              <a:gdLst>
                <a:gd name="connsiteX0" fmla="*/ 130460 w 260920"/>
                <a:gd name="connsiteY0" fmla="*/ 0 h 260921"/>
                <a:gd name="connsiteX1" fmla="*/ 260920 w 260920"/>
                <a:gd name="connsiteY1" fmla="*/ 130461 h 260921"/>
                <a:gd name="connsiteX2" fmla="*/ 130460 w 260920"/>
                <a:gd name="connsiteY2" fmla="*/ 260921 h 260921"/>
                <a:gd name="connsiteX3" fmla="*/ 0 w 260920"/>
                <a:gd name="connsiteY3" fmla="*/ 130460 h 26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920" h="260921">
                  <a:moveTo>
                    <a:pt x="130460" y="0"/>
                  </a:moveTo>
                  <a:lnTo>
                    <a:pt x="260920" y="130461"/>
                  </a:lnTo>
                  <a:lnTo>
                    <a:pt x="130460" y="260921"/>
                  </a:lnTo>
                  <a:lnTo>
                    <a:pt x="0" y="1304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2000" dirty="0">
                  <a:solidFill>
                    <a:srgbClr val="333333"/>
                  </a:solidFill>
                  <a:latin typeface="Impact" panose="020B0806030902050204" pitchFamily="34" charset="0"/>
                  <a:cs typeface="Impact" panose="020B0806030902050204" pitchFamily="34" charset="0"/>
                  <a:sym typeface="+mn-lt"/>
                </a:rPr>
                <a:t>3</a:t>
              </a:r>
            </a:p>
          </p:txBody>
        </p:sp>
        <p:sp>
          <p:nvSpPr>
            <p:cNvPr id="10" name="任意多边形 11"/>
            <p:cNvSpPr/>
            <p:nvPr/>
          </p:nvSpPr>
          <p:spPr>
            <a:xfrm>
              <a:off x="3684573" y="1754227"/>
              <a:ext cx="4797158" cy="2626967"/>
            </a:xfrm>
            <a:custGeom>
              <a:avLst/>
              <a:gdLst>
                <a:gd name="connsiteX0" fmla="*/ 0 w 3902075"/>
                <a:gd name="connsiteY0" fmla="*/ 1047871 h 2096659"/>
                <a:gd name="connsiteX1" fmla="*/ 1019175 w 3902075"/>
                <a:gd name="connsiteY1" fmla="*/ 2067046 h 2096659"/>
                <a:gd name="connsiteX2" fmla="*/ 3063875 w 3902075"/>
                <a:gd name="connsiteY2" fmla="*/ 25521 h 2096659"/>
                <a:gd name="connsiteX3" fmla="*/ 3902075 w 3902075"/>
                <a:gd name="connsiteY3" fmla="*/ 866896 h 2096659"/>
                <a:gd name="connsiteX4" fmla="*/ 3902075 w 3902075"/>
                <a:gd name="connsiteY4" fmla="*/ 866896 h 2096659"/>
                <a:gd name="connsiteX0-1" fmla="*/ 0 w 3902075"/>
                <a:gd name="connsiteY0-2" fmla="*/ 1047871 h 2096659"/>
                <a:gd name="connsiteX1-3" fmla="*/ 1019175 w 3902075"/>
                <a:gd name="connsiteY1-4" fmla="*/ 2067046 h 2096659"/>
                <a:gd name="connsiteX2-5" fmla="*/ 3063875 w 3902075"/>
                <a:gd name="connsiteY2-6" fmla="*/ 25521 h 2096659"/>
                <a:gd name="connsiteX3-7" fmla="*/ 3902075 w 3902075"/>
                <a:gd name="connsiteY3-8" fmla="*/ 866896 h 2096659"/>
                <a:gd name="connsiteX4-9" fmla="*/ 3902075 w 3902075"/>
                <a:gd name="connsiteY4-10" fmla="*/ 866896 h 2096659"/>
                <a:gd name="connsiteX0-11" fmla="*/ 0 w 3902075"/>
                <a:gd name="connsiteY0-12" fmla="*/ 1047871 h 2067046"/>
                <a:gd name="connsiteX1-13" fmla="*/ 1019175 w 3902075"/>
                <a:gd name="connsiteY1-14" fmla="*/ 2067046 h 2067046"/>
                <a:gd name="connsiteX2-15" fmla="*/ 3063875 w 3902075"/>
                <a:gd name="connsiteY2-16" fmla="*/ 25521 h 2067046"/>
                <a:gd name="connsiteX3-17" fmla="*/ 3902075 w 3902075"/>
                <a:gd name="connsiteY3-18" fmla="*/ 866896 h 2067046"/>
                <a:gd name="connsiteX4-19" fmla="*/ 3902075 w 3902075"/>
                <a:gd name="connsiteY4-20" fmla="*/ 866896 h 2067046"/>
                <a:gd name="connsiteX0-21" fmla="*/ 0 w 3902075"/>
                <a:gd name="connsiteY0-22" fmla="*/ 1047871 h 2067046"/>
                <a:gd name="connsiteX1-23" fmla="*/ 1019175 w 3902075"/>
                <a:gd name="connsiteY1-24" fmla="*/ 2067046 h 2067046"/>
                <a:gd name="connsiteX2-25" fmla="*/ 3063875 w 3902075"/>
                <a:gd name="connsiteY2-26" fmla="*/ 25521 h 2067046"/>
                <a:gd name="connsiteX3-27" fmla="*/ 3902075 w 3902075"/>
                <a:gd name="connsiteY3-28" fmla="*/ 866896 h 2067046"/>
                <a:gd name="connsiteX4-29" fmla="*/ 3902075 w 3902075"/>
                <a:gd name="connsiteY4-30" fmla="*/ 866896 h 2067046"/>
                <a:gd name="connsiteX0-31" fmla="*/ 0 w 3902075"/>
                <a:gd name="connsiteY0-32" fmla="*/ 1047871 h 2067046"/>
                <a:gd name="connsiteX1-33" fmla="*/ 1019175 w 3902075"/>
                <a:gd name="connsiteY1-34" fmla="*/ 2067046 h 2067046"/>
                <a:gd name="connsiteX2-35" fmla="*/ 3063875 w 3902075"/>
                <a:gd name="connsiteY2-36" fmla="*/ 25521 h 2067046"/>
                <a:gd name="connsiteX3-37" fmla="*/ 3902075 w 3902075"/>
                <a:gd name="connsiteY3-38" fmla="*/ 866896 h 2067046"/>
                <a:gd name="connsiteX4-39" fmla="*/ 3902075 w 3902075"/>
                <a:gd name="connsiteY4-40" fmla="*/ 866896 h 2067046"/>
                <a:gd name="connsiteX0-41" fmla="*/ 0 w 3902075"/>
                <a:gd name="connsiteY0-42" fmla="*/ 1047871 h 2067046"/>
                <a:gd name="connsiteX1-43" fmla="*/ 1019175 w 3902075"/>
                <a:gd name="connsiteY1-44" fmla="*/ 2067046 h 2067046"/>
                <a:gd name="connsiteX2-45" fmla="*/ 3063875 w 3902075"/>
                <a:gd name="connsiteY2-46" fmla="*/ 25521 h 2067046"/>
                <a:gd name="connsiteX3-47" fmla="*/ 3902075 w 3902075"/>
                <a:gd name="connsiteY3-48" fmla="*/ 866896 h 2067046"/>
                <a:gd name="connsiteX4-49" fmla="*/ 3902075 w 3902075"/>
                <a:gd name="connsiteY4-50" fmla="*/ 866896 h 2067046"/>
                <a:gd name="connsiteX0-51" fmla="*/ 0 w 3902075"/>
                <a:gd name="connsiteY0-52" fmla="*/ 1047871 h 2067046"/>
                <a:gd name="connsiteX1-53" fmla="*/ 1019175 w 3902075"/>
                <a:gd name="connsiteY1-54" fmla="*/ 2067046 h 2067046"/>
                <a:gd name="connsiteX2-55" fmla="*/ 3063875 w 3902075"/>
                <a:gd name="connsiteY2-56" fmla="*/ 25521 h 2067046"/>
                <a:gd name="connsiteX3-57" fmla="*/ 3902075 w 3902075"/>
                <a:gd name="connsiteY3-58" fmla="*/ 866896 h 2067046"/>
                <a:gd name="connsiteX4-59" fmla="*/ 3902075 w 3902075"/>
                <a:gd name="connsiteY4-60" fmla="*/ 866896 h 2067046"/>
                <a:gd name="connsiteX0-61" fmla="*/ 0 w 3902075"/>
                <a:gd name="connsiteY0-62" fmla="*/ 1047871 h 2067046"/>
                <a:gd name="connsiteX1-63" fmla="*/ 1019175 w 3902075"/>
                <a:gd name="connsiteY1-64" fmla="*/ 2067046 h 2067046"/>
                <a:gd name="connsiteX2-65" fmla="*/ 3063875 w 3902075"/>
                <a:gd name="connsiteY2-66" fmla="*/ 25521 h 2067046"/>
                <a:gd name="connsiteX3-67" fmla="*/ 3902075 w 3902075"/>
                <a:gd name="connsiteY3-68" fmla="*/ 866896 h 2067046"/>
                <a:gd name="connsiteX4-69" fmla="*/ 3902075 w 3902075"/>
                <a:gd name="connsiteY4-70" fmla="*/ 866896 h 2067046"/>
                <a:gd name="connsiteX0-71" fmla="*/ 0 w 3902075"/>
                <a:gd name="connsiteY0-72" fmla="*/ 1022350 h 2041525"/>
                <a:gd name="connsiteX1-73" fmla="*/ 1019175 w 3902075"/>
                <a:gd name="connsiteY1-74" fmla="*/ 2041525 h 2041525"/>
                <a:gd name="connsiteX2-75" fmla="*/ 3063875 w 3902075"/>
                <a:gd name="connsiteY2-76" fmla="*/ 0 h 2041525"/>
                <a:gd name="connsiteX3-77" fmla="*/ 3902075 w 3902075"/>
                <a:gd name="connsiteY3-78" fmla="*/ 841375 h 2041525"/>
                <a:gd name="connsiteX4-79" fmla="*/ 3902075 w 3902075"/>
                <a:gd name="connsiteY4-80" fmla="*/ 841375 h 2041525"/>
                <a:gd name="connsiteX0-81" fmla="*/ 0 w 3902075"/>
                <a:gd name="connsiteY0-82" fmla="*/ 1022350 h 1879600"/>
                <a:gd name="connsiteX1-83" fmla="*/ 847725 w 3902075"/>
                <a:gd name="connsiteY1-84" fmla="*/ 1879600 h 1879600"/>
                <a:gd name="connsiteX2-85" fmla="*/ 3063875 w 3902075"/>
                <a:gd name="connsiteY2-86" fmla="*/ 0 h 1879600"/>
                <a:gd name="connsiteX3-87" fmla="*/ 3902075 w 3902075"/>
                <a:gd name="connsiteY3-88" fmla="*/ 841375 h 1879600"/>
                <a:gd name="connsiteX4-89" fmla="*/ 3902075 w 3902075"/>
                <a:gd name="connsiteY4-90" fmla="*/ 841375 h 1879600"/>
                <a:gd name="connsiteX0-91" fmla="*/ 0 w 3902075"/>
                <a:gd name="connsiteY0-92" fmla="*/ 1196975 h 2054225"/>
                <a:gd name="connsiteX1-93" fmla="*/ 847725 w 3902075"/>
                <a:gd name="connsiteY1-94" fmla="*/ 2054225 h 2054225"/>
                <a:gd name="connsiteX2-95" fmla="*/ 2895600 w 3902075"/>
                <a:gd name="connsiteY2-96" fmla="*/ 0 h 2054225"/>
                <a:gd name="connsiteX3-97" fmla="*/ 3902075 w 3902075"/>
                <a:gd name="connsiteY3-98" fmla="*/ 1016000 h 2054225"/>
                <a:gd name="connsiteX4-99" fmla="*/ 3902075 w 3902075"/>
                <a:gd name="connsiteY4-100" fmla="*/ 1016000 h 2054225"/>
                <a:gd name="connsiteX0-101" fmla="*/ 0 w 3902075"/>
                <a:gd name="connsiteY0-102" fmla="*/ 1196975 h 2054225"/>
                <a:gd name="connsiteX1-103" fmla="*/ 847725 w 3902075"/>
                <a:gd name="connsiteY1-104" fmla="*/ 2054225 h 2054225"/>
                <a:gd name="connsiteX2-105" fmla="*/ 2895600 w 3902075"/>
                <a:gd name="connsiteY2-106" fmla="*/ 0 h 2054225"/>
                <a:gd name="connsiteX3-107" fmla="*/ 3751060 w 3902075"/>
                <a:gd name="connsiteY3-108" fmla="*/ 864864 h 2054225"/>
                <a:gd name="connsiteX4-109" fmla="*/ 3902075 w 3902075"/>
                <a:gd name="connsiteY4-110" fmla="*/ 1016000 h 2054225"/>
                <a:gd name="connsiteX5" fmla="*/ 3902075 w 3902075"/>
                <a:gd name="connsiteY5" fmla="*/ 1016000 h 2054225"/>
                <a:gd name="connsiteX0-111" fmla="*/ 0 w 3902075"/>
                <a:gd name="connsiteY0-112" fmla="*/ 1196975 h 2054225"/>
                <a:gd name="connsiteX1-113" fmla="*/ 847725 w 3902075"/>
                <a:gd name="connsiteY1-114" fmla="*/ 2054225 h 2054225"/>
                <a:gd name="connsiteX2-115" fmla="*/ 2895600 w 3902075"/>
                <a:gd name="connsiteY2-116" fmla="*/ 0 h 2054225"/>
                <a:gd name="connsiteX3-117" fmla="*/ 3751060 w 3902075"/>
                <a:gd name="connsiteY3-118" fmla="*/ 864864 h 2054225"/>
                <a:gd name="connsiteX4-119" fmla="*/ 3902075 w 3902075"/>
                <a:gd name="connsiteY4-120" fmla="*/ 1016000 h 2054225"/>
                <a:gd name="connsiteX0-121" fmla="*/ 0 w 3751060"/>
                <a:gd name="connsiteY0-122" fmla="*/ 1196975 h 2054225"/>
                <a:gd name="connsiteX1-123" fmla="*/ 847725 w 3751060"/>
                <a:gd name="connsiteY1-124" fmla="*/ 2054225 h 2054225"/>
                <a:gd name="connsiteX2-125" fmla="*/ 2895600 w 3751060"/>
                <a:gd name="connsiteY2-126" fmla="*/ 0 h 2054225"/>
                <a:gd name="connsiteX3-127" fmla="*/ 3751060 w 3751060"/>
                <a:gd name="connsiteY3-128" fmla="*/ 864864 h 20542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751060" h="2054225">
                  <a:moveTo>
                    <a:pt x="0" y="1196975"/>
                  </a:moveTo>
                  <a:cubicBezTo>
                    <a:pt x="339725" y="1536700"/>
                    <a:pt x="508000" y="1714500"/>
                    <a:pt x="847725" y="2054225"/>
                  </a:cubicBezTo>
                  <a:lnTo>
                    <a:pt x="2895600" y="0"/>
                  </a:lnTo>
                  <a:lnTo>
                    <a:pt x="3751060" y="864864"/>
                  </a:lnTo>
                </a:path>
              </a:pathLst>
            </a:cu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11" name="Freeform 5"/>
            <p:cNvSpPr/>
            <p:nvPr/>
          </p:nvSpPr>
          <p:spPr bwMode="auto">
            <a:xfrm flipH="1" flipV="1">
              <a:off x="6315601" y="1766408"/>
              <a:ext cx="4998140" cy="2610727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rgbClr val="2165C9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12" name="任意多边形 13"/>
            <p:cNvSpPr/>
            <p:nvPr/>
          </p:nvSpPr>
          <p:spPr>
            <a:xfrm>
              <a:off x="9149691" y="2182579"/>
              <a:ext cx="1772289" cy="1770259"/>
            </a:xfrm>
            <a:custGeom>
              <a:avLst/>
              <a:gdLst>
                <a:gd name="connsiteX0" fmla="*/ 692680 w 1385360"/>
                <a:gd name="connsiteY0" fmla="*/ 0 h 1385360"/>
                <a:gd name="connsiteX1" fmla="*/ 1385360 w 1385360"/>
                <a:gd name="connsiteY1" fmla="*/ 692679 h 1385360"/>
                <a:gd name="connsiteX2" fmla="*/ 692680 w 1385360"/>
                <a:gd name="connsiteY2" fmla="*/ 1385360 h 1385360"/>
                <a:gd name="connsiteX3" fmla="*/ 0 w 1385360"/>
                <a:gd name="connsiteY3" fmla="*/ 692680 h 138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close/>
                </a:path>
              </a:pathLst>
            </a:custGeom>
            <a:solidFill>
              <a:srgbClr val="216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13" name="任意多边形 14"/>
            <p:cNvSpPr/>
            <p:nvPr/>
          </p:nvSpPr>
          <p:spPr>
            <a:xfrm>
              <a:off x="9869034" y="2322658"/>
              <a:ext cx="334968" cy="332939"/>
            </a:xfrm>
            <a:custGeom>
              <a:avLst/>
              <a:gdLst>
                <a:gd name="connsiteX0" fmla="*/ 130460 w 260920"/>
                <a:gd name="connsiteY0" fmla="*/ 0 h 260921"/>
                <a:gd name="connsiteX1" fmla="*/ 260920 w 260920"/>
                <a:gd name="connsiteY1" fmla="*/ 130461 h 260921"/>
                <a:gd name="connsiteX2" fmla="*/ 130460 w 260920"/>
                <a:gd name="connsiteY2" fmla="*/ 260921 h 260921"/>
                <a:gd name="connsiteX3" fmla="*/ 0 w 260920"/>
                <a:gd name="connsiteY3" fmla="*/ 130460 h 26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920" h="260921">
                  <a:moveTo>
                    <a:pt x="130460" y="0"/>
                  </a:moveTo>
                  <a:lnTo>
                    <a:pt x="260920" y="130461"/>
                  </a:lnTo>
                  <a:lnTo>
                    <a:pt x="130460" y="260921"/>
                  </a:lnTo>
                  <a:lnTo>
                    <a:pt x="0" y="1304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2000" dirty="0">
                  <a:solidFill>
                    <a:srgbClr val="333333"/>
                  </a:solidFill>
                  <a:latin typeface="Impact" panose="020B0806030902050204" pitchFamily="34" charset="0"/>
                  <a:cs typeface="Impact" panose="020B0806030902050204" pitchFamily="34" charset="0"/>
                  <a:sym typeface="+mn-lt"/>
                </a:rPr>
                <a:t>4</a:t>
              </a:r>
            </a:p>
          </p:txBody>
        </p:sp>
      </p:grpSp>
      <p:grpSp>
        <p:nvGrpSpPr>
          <p:cNvPr id="14" name="组合 15"/>
          <p:cNvGrpSpPr/>
          <p:nvPr/>
        </p:nvGrpSpPr>
        <p:grpSpPr>
          <a:xfrm>
            <a:off x="1076376" y="4753436"/>
            <a:ext cx="2171170" cy="1561021"/>
            <a:chOff x="1057276" y="4555967"/>
            <a:chExt cx="2171170" cy="1561021"/>
          </a:xfrm>
        </p:grpSpPr>
        <p:sp>
          <p:nvSpPr>
            <p:cNvPr id="15" name="Rectangle 42"/>
            <p:cNvSpPr/>
            <p:nvPr/>
          </p:nvSpPr>
          <p:spPr>
            <a:xfrm>
              <a:off x="1057276" y="5043477"/>
              <a:ext cx="2171170" cy="10735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ctr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+mn-ea"/>
                </a:rPr>
                <a:t>Vivamus Quam Dolor, Tempor Ac Gravida Sit Amet, Porta Fermentum Magna. Aliquam Euismod.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endParaRPr lang="en-US" sz="14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289532" y="4555967"/>
              <a:ext cx="1706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+mn-ea"/>
                </a:rPr>
                <a:t>添加您的标题</a:t>
              </a:r>
              <a:endPara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8"/>
          <p:cNvGrpSpPr/>
          <p:nvPr/>
        </p:nvGrpSpPr>
        <p:grpSpPr>
          <a:xfrm>
            <a:off x="3703673" y="4753436"/>
            <a:ext cx="2171170" cy="1561021"/>
            <a:chOff x="3684573" y="4555967"/>
            <a:chExt cx="2171170" cy="1561021"/>
          </a:xfrm>
        </p:grpSpPr>
        <p:sp>
          <p:nvSpPr>
            <p:cNvPr id="18" name="Rectangle 42"/>
            <p:cNvSpPr/>
            <p:nvPr/>
          </p:nvSpPr>
          <p:spPr>
            <a:xfrm>
              <a:off x="3684573" y="5043477"/>
              <a:ext cx="2171170" cy="10735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ctr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+mn-ea"/>
                </a:rPr>
                <a:t>Vivamus Quam Dolor, Tempor Ac Gravida Sit Amet, Porta Fermentum Magna. Aliquam Euismod.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+mn-ea"/>
                </a:rPr>
                <a:t>.</a:t>
              </a:r>
              <a:endParaRPr lang="en-US" sz="14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975249" y="4555967"/>
              <a:ext cx="1706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+mn-ea"/>
                </a:rPr>
                <a:t>添加您的标题</a:t>
              </a:r>
              <a:endPara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21"/>
          <p:cNvGrpSpPr/>
          <p:nvPr/>
        </p:nvGrpSpPr>
        <p:grpSpPr>
          <a:xfrm>
            <a:off x="6330970" y="4753436"/>
            <a:ext cx="2171170" cy="1561021"/>
            <a:chOff x="6311870" y="4555967"/>
            <a:chExt cx="2171170" cy="1561021"/>
          </a:xfrm>
        </p:grpSpPr>
        <p:sp>
          <p:nvSpPr>
            <p:cNvPr id="21" name="Rectangle 42"/>
            <p:cNvSpPr/>
            <p:nvPr/>
          </p:nvSpPr>
          <p:spPr>
            <a:xfrm>
              <a:off x="6311870" y="5043477"/>
              <a:ext cx="2171170" cy="10735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ctr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+mn-ea"/>
                </a:rPr>
                <a:t>Vivamus Quam Dolor, Tempor Ac Gravida Sit Amet, Porta Fermentum Magna. Aliquam Euismod.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+mn-ea"/>
                </a:rPr>
                <a:t>.</a:t>
              </a:r>
              <a:endParaRPr lang="en-US" sz="14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544126" y="4555967"/>
              <a:ext cx="1706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+mn-ea"/>
                </a:rPr>
                <a:t>添加您的标题</a:t>
              </a:r>
              <a:endPara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4"/>
          <p:cNvGrpSpPr/>
          <p:nvPr/>
        </p:nvGrpSpPr>
        <p:grpSpPr>
          <a:xfrm>
            <a:off x="8958267" y="4753436"/>
            <a:ext cx="2171170" cy="1561021"/>
            <a:chOff x="8939167" y="4555967"/>
            <a:chExt cx="2171170" cy="1561021"/>
          </a:xfrm>
        </p:grpSpPr>
        <p:sp>
          <p:nvSpPr>
            <p:cNvPr id="24" name="Rectangle 42"/>
            <p:cNvSpPr/>
            <p:nvPr/>
          </p:nvSpPr>
          <p:spPr>
            <a:xfrm>
              <a:off x="8939167" y="5043477"/>
              <a:ext cx="2171170" cy="10735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ctr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+mn-ea"/>
                </a:rPr>
                <a:t>Vivamus Quam Dolor, Tempor Ac Gravida Sit Amet, Porta Fermentum Magna. Aliquam Euismod.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+mn-ea"/>
                </a:rPr>
                <a:t>.</a:t>
              </a:r>
              <a:endParaRPr lang="en-US" sz="14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172058" y="4555967"/>
              <a:ext cx="1706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+mn-ea"/>
                </a:rPr>
                <a:t>添加您的标题</a:t>
              </a:r>
              <a:endPara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32"/>
          <p:cNvGrpSpPr/>
          <p:nvPr/>
        </p:nvGrpSpPr>
        <p:grpSpPr>
          <a:xfrm>
            <a:off x="0" y="2390427"/>
            <a:ext cx="9291918" cy="3672819"/>
            <a:chOff x="0" y="1482842"/>
            <a:chExt cx="8458200" cy="3343275"/>
          </a:xfrm>
        </p:grpSpPr>
        <p:sp>
          <p:nvSpPr>
            <p:cNvPr id="4" name="任意多边形: 形状 19"/>
            <p:cNvSpPr/>
            <p:nvPr/>
          </p:nvSpPr>
          <p:spPr bwMode="auto">
            <a:xfrm>
              <a:off x="0" y="1482842"/>
              <a:ext cx="8458200" cy="3343275"/>
            </a:xfrm>
            <a:custGeom>
              <a:avLst/>
              <a:gdLst>
                <a:gd name="T0" fmla="*/ 1311 w 16920"/>
                <a:gd name="T1" fmla="*/ 7223 h 8424"/>
                <a:gd name="T2" fmla="*/ 1661 w 16920"/>
                <a:gd name="T3" fmla="*/ 7222 h 8424"/>
                <a:gd name="T4" fmla="*/ 2090 w 16920"/>
                <a:gd name="T5" fmla="*/ 7210 h 8424"/>
                <a:gd name="T6" fmla="*/ 2858 w 16920"/>
                <a:gd name="T7" fmla="*/ 7164 h 8424"/>
                <a:gd name="T8" fmla="*/ 3683 w 16920"/>
                <a:gd name="T9" fmla="*/ 7074 h 8424"/>
                <a:gd name="T10" fmla="*/ 4195 w 16920"/>
                <a:gd name="T11" fmla="*/ 6996 h 8424"/>
                <a:gd name="T12" fmla="*/ 5032 w 16920"/>
                <a:gd name="T13" fmla="*/ 6736 h 8424"/>
                <a:gd name="T14" fmla="*/ 5487 w 16920"/>
                <a:gd name="T15" fmla="*/ 6362 h 8424"/>
                <a:gd name="T16" fmla="*/ 5701 w 16920"/>
                <a:gd name="T17" fmla="*/ 5921 h 8424"/>
                <a:gd name="T18" fmla="*/ 5810 w 16920"/>
                <a:gd name="T19" fmla="*/ 5460 h 8424"/>
                <a:gd name="T20" fmla="*/ 5951 w 16920"/>
                <a:gd name="T21" fmla="*/ 5030 h 8424"/>
                <a:gd name="T22" fmla="*/ 6259 w 16920"/>
                <a:gd name="T23" fmla="*/ 4680 h 8424"/>
                <a:gd name="T24" fmla="*/ 6831 w 16920"/>
                <a:gd name="T25" fmla="*/ 4447 h 8424"/>
                <a:gd name="T26" fmla="*/ 7542 w 16920"/>
                <a:gd name="T27" fmla="*/ 4298 h 8424"/>
                <a:gd name="T28" fmla="*/ 8629 w 16920"/>
                <a:gd name="T29" fmla="*/ 4121 h 8424"/>
                <a:gd name="T30" fmla="*/ 9390 w 16920"/>
                <a:gd name="T31" fmla="*/ 3943 h 8424"/>
                <a:gd name="T32" fmla="*/ 10065 w 16920"/>
                <a:gd name="T33" fmla="*/ 3659 h 8424"/>
                <a:gd name="T34" fmla="*/ 10596 w 16920"/>
                <a:gd name="T35" fmla="*/ 3212 h 8424"/>
                <a:gd name="T36" fmla="*/ 10994 w 16920"/>
                <a:gd name="T37" fmla="*/ 2633 h 8424"/>
                <a:gd name="T38" fmla="*/ 11499 w 16920"/>
                <a:gd name="T39" fmla="*/ 2223 h 8424"/>
                <a:gd name="T40" fmla="*/ 12104 w 16920"/>
                <a:gd name="T41" fmla="*/ 1970 h 8424"/>
                <a:gd name="T42" fmla="*/ 12768 w 16920"/>
                <a:gd name="T43" fmla="*/ 1828 h 8424"/>
                <a:gd name="T44" fmla="*/ 13450 w 16920"/>
                <a:gd name="T45" fmla="*/ 1749 h 8424"/>
                <a:gd name="T46" fmla="*/ 14110 w 16920"/>
                <a:gd name="T47" fmla="*/ 1686 h 8424"/>
                <a:gd name="T48" fmla="*/ 14710 w 16920"/>
                <a:gd name="T49" fmla="*/ 1590 h 8424"/>
                <a:gd name="T50" fmla="*/ 15264 w 16920"/>
                <a:gd name="T51" fmla="*/ 1379 h 8424"/>
                <a:gd name="T52" fmla="*/ 15774 w 16920"/>
                <a:gd name="T53" fmla="*/ 1070 h 8424"/>
                <a:gd name="T54" fmla="*/ 16216 w 16920"/>
                <a:gd name="T55" fmla="*/ 719 h 8424"/>
                <a:gd name="T56" fmla="*/ 16569 w 16920"/>
                <a:gd name="T57" fmla="*/ 386 h 8424"/>
                <a:gd name="T58" fmla="*/ 16870 w 16920"/>
                <a:gd name="T59" fmla="*/ 59 h 8424"/>
                <a:gd name="T60" fmla="*/ 16862 w 16920"/>
                <a:gd name="T61" fmla="*/ 114 h 8424"/>
                <a:gd name="T62" fmla="*/ 16688 w 16920"/>
                <a:gd name="T63" fmla="*/ 407 h 8424"/>
                <a:gd name="T64" fmla="*/ 16404 w 16920"/>
                <a:gd name="T65" fmla="*/ 812 h 8424"/>
                <a:gd name="T66" fmla="*/ 16012 w 16920"/>
                <a:gd name="T67" fmla="*/ 1254 h 8424"/>
                <a:gd name="T68" fmla="*/ 15517 w 16920"/>
                <a:gd name="T69" fmla="*/ 1664 h 8424"/>
                <a:gd name="T70" fmla="*/ 14920 w 16920"/>
                <a:gd name="T71" fmla="*/ 1971 h 8424"/>
                <a:gd name="T72" fmla="*/ 14248 w 16920"/>
                <a:gd name="T73" fmla="*/ 2131 h 8424"/>
                <a:gd name="T74" fmla="*/ 13332 w 16920"/>
                <a:gd name="T75" fmla="*/ 2276 h 8424"/>
                <a:gd name="T76" fmla="*/ 12726 w 16920"/>
                <a:gd name="T77" fmla="*/ 2406 h 8424"/>
                <a:gd name="T78" fmla="*/ 12177 w 16920"/>
                <a:gd name="T79" fmla="*/ 2623 h 8424"/>
                <a:gd name="T80" fmla="*/ 11702 w 16920"/>
                <a:gd name="T81" fmla="*/ 2980 h 8424"/>
                <a:gd name="T82" fmla="*/ 11315 w 16920"/>
                <a:gd name="T83" fmla="*/ 3534 h 8424"/>
                <a:gd name="T84" fmla="*/ 10944 w 16920"/>
                <a:gd name="T85" fmla="*/ 4233 h 8424"/>
                <a:gd name="T86" fmla="*/ 10300 w 16920"/>
                <a:gd name="T87" fmla="*/ 4711 h 8424"/>
                <a:gd name="T88" fmla="*/ 9479 w 16920"/>
                <a:gd name="T89" fmla="*/ 5008 h 8424"/>
                <a:gd name="T90" fmla="*/ 8621 w 16920"/>
                <a:gd name="T91" fmla="*/ 5212 h 8424"/>
                <a:gd name="T92" fmla="*/ 7861 w 16920"/>
                <a:gd name="T93" fmla="*/ 5413 h 8424"/>
                <a:gd name="T94" fmla="*/ 7341 w 16920"/>
                <a:gd name="T95" fmla="*/ 5700 h 8424"/>
                <a:gd name="T96" fmla="*/ 7185 w 16920"/>
                <a:gd name="T97" fmla="*/ 6155 h 8424"/>
                <a:gd name="T98" fmla="*/ 7083 w 16920"/>
                <a:gd name="T99" fmla="*/ 6651 h 8424"/>
                <a:gd name="T100" fmla="*/ 6852 w 16920"/>
                <a:gd name="T101" fmla="*/ 7096 h 8424"/>
                <a:gd name="T102" fmla="*/ 6490 w 16920"/>
                <a:gd name="T103" fmla="*/ 7486 h 8424"/>
                <a:gd name="T104" fmla="*/ 6002 w 16920"/>
                <a:gd name="T105" fmla="*/ 7810 h 8424"/>
                <a:gd name="T106" fmla="*/ 5389 w 16920"/>
                <a:gd name="T107" fmla="*/ 8061 h 8424"/>
                <a:gd name="T108" fmla="*/ 4653 w 16920"/>
                <a:gd name="T109" fmla="*/ 8232 h 8424"/>
                <a:gd name="T110" fmla="*/ 4156 w 16920"/>
                <a:gd name="T111" fmla="*/ 8296 h 8424"/>
                <a:gd name="T112" fmla="*/ 3710 w 16920"/>
                <a:gd name="T113" fmla="*/ 8335 h 8424"/>
                <a:gd name="T114" fmla="*/ 3242 w 16920"/>
                <a:gd name="T115" fmla="*/ 8363 h 8424"/>
                <a:gd name="T116" fmla="*/ 0 w 16920"/>
                <a:gd name="T117" fmla="*/ 8424 h 8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20" h="8424">
                  <a:moveTo>
                    <a:pt x="0" y="7222"/>
                  </a:moveTo>
                  <a:lnTo>
                    <a:pt x="1115" y="7222"/>
                  </a:lnTo>
                  <a:lnTo>
                    <a:pt x="1179" y="7222"/>
                  </a:lnTo>
                  <a:lnTo>
                    <a:pt x="1245" y="7223"/>
                  </a:lnTo>
                  <a:lnTo>
                    <a:pt x="1311" y="7223"/>
                  </a:lnTo>
                  <a:lnTo>
                    <a:pt x="1379" y="7223"/>
                  </a:lnTo>
                  <a:lnTo>
                    <a:pt x="1448" y="7223"/>
                  </a:lnTo>
                  <a:lnTo>
                    <a:pt x="1519" y="7223"/>
                  </a:lnTo>
                  <a:lnTo>
                    <a:pt x="1589" y="7222"/>
                  </a:lnTo>
                  <a:lnTo>
                    <a:pt x="1661" y="7222"/>
                  </a:lnTo>
                  <a:lnTo>
                    <a:pt x="1665" y="7222"/>
                  </a:lnTo>
                  <a:lnTo>
                    <a:pt x="1665" y="7221"/>
                  </a:lnTo>
                  <a:lnTo>
                    <a:pt x="1803" y="7219"/>
                  </a:lnTo>
                  <a:lnTo>
                    <a:pt x="1945" y="7216"/>
                  </a:lnTo>
                  <a:lnTo>
                    <a:pt x="2090" y="7210"/>
                  </a:lnTo>
                  <a:lnTo>
                    <a:pt x="2238" y="7204"/>
                  </a:lnTo>
                  <a:lnTo>
                    <a:pt x="2389" y="7197"/>
                  </a:lnTo>
                  <a:lnTo>
                    <a:pt x="2543" y="7187"/>
                  </a:lnTo>
                  <a:lnTo>
                    <a:pt x="2700" y="7177"/>
                  </a:lnTo>
                  <a:lnTo>
                    <a:pt x="2858" y="7164"/>
                  </a:lnTo>
                  <a:lnTo>
                    <a:pt x="3019" y="7150"/>
                  </a:lnTo>
                  <a:lnTo>
                    <a:pt x="3183" y="7134"/>
                  </a:lnTo>
                  <a:lnTo>
                    <a:pt x="3348" y="7116"/>
                  </a:lnTo>
                  <a:lnTo>
                    <a:pt x="3515" y="7096"/>
                  </a:lnTo>
                  <a:lnTo>
                    <a:pt x="3683" y="7074"/>
                  </a:lnTo>
                  <a:lnTo>
                    <a:pt x="3852" y="7051"/>
                  </a:lnTo>
                  <a:lnTo>
                    <a:pt x="3938" y="7038"/>
                  </a:lnTo>
                  <a:lnTo>
                    <a:pt x="4024" y="7024"/>
                  </a:lnTo>
                  <a:lnTo>
                    <a:pt x="4109" y="7010"/>
                  </a:lnTo>
                  <a:lnTo>
                    <a:pt x="4195" y="6996"/>
                  </a:lnTo>
                  <a:lnTo>
                    <a:pt x="4399" y="6955"/>
                  </a:lnTo>
                  <a:lnTo>
                    <a:pt x="4584" y="6909"/>
                  </a:lnTo>
                  <a:lnTo>
                    <a:pt x="4750" y="6857"/>
                  </a:lnTo>
                  <a:lnTo>
                    <a:pt x="4898" y="6799"/>
                  </a:lnTo>
                  <a:lnTo>
                    <a:pt x="5032" y="6736"/>
                  </a:lnTo>
                  <a:lnTo>
                    <a:pt x="5148" y="6670"/>
                  </a:lnTo>
                  <a:lnTo>
                    <a:pt x="5252" y="6598"/>
                  </a:lnTo>
                  <a:lnTo>
                    <a:pt x="5341" y="6523"/>
                  </a:lnTo>
                  <a:lnTo>
                    <a:pt x="5420" y="6444"/>
                  </a:lnTo>
                  <a:lnTo>
                    <a:pt x="5487" y="6362"/>
                  </a:lnTo>
                  <a:lnTo>
                    <a:pt x="5546" y="6277"/>
                  </a:lnTo>
                  <a:lnTo>
                    <a:pt x="5594" y="6191"/>
                  </a:lnTo>
                  <a:lnTo>
                    <a:pt x="5636" y="6102"/>
                  </a:lnTo>
                  <a:lnTo>
                    <a:pt x="5671" y="6012"/>
                  </a:lnTo>
                  <a:lnTo>
                    <a:pt x="5701" y="5921"/>
                  </a:lnTo>
                  <a:lnTo>
                    <a:pt x="5727" y="5828"/>
                  </a:lnTo>
                  <a:lnTo>
                    <a:pt x="5750" y="5736"/>
                  </a:lnTo>
                  <a:lnTo>
                    <a:pt x="5770" y="5644"/>
                  </a:lnTo>
                  <a:lnTo>
                    <a:pt x="5790" y="5551"/>
                  </a:lnTo>
                  <a:lnTo>
                    <a:pt x="5810" y="5460"/>
                  </a:lnTo>
                  <a:lnTo>
                    <a:pt x="5831" y="5369"/>
                  </a:lnTo>
                  <a:lnTo>
                    <a:pt x="5854" y="5282"/>
                  </a:lnTo>
                  <a:lnTo>
                    <a:pt x="5882" y="5195"/>
                  </a:lnTo>
                  <a:lnTo>
                    <a:pt x="5912" y="5111"/>
                  </a:lnTo>
                  <a:lnTo>
                    <a:pt x="5951" y="5030"/>
                  </a:lnTo>
                  <a:lnTo>
                    <a:pt x="5994" y="4952"/>
                  </a:lnTo>
                  <a:lnTo>
                    <a:pt x="6046" y="4877"/>
                  </a:lnTo>
                  <a:lnTo>
                    <a:pt x="6106" y="4807"/>
                  </a:lnTo>
                  <a:lnTo>
                    <a:pt x="6177" y="4741"/>
                  </a:lnTo>
                  <a:lnTo>
                    <a:pt x="6259" y="4680"/>
                  </a:lnTo>
                  <a:lnTo>
                    <a:pt x="6353" y="4623"/>
                  </a:lnTo>
                  <a:lnTo>
                    <a:pt x="6460" y="4572"/>
                  </a:lnTo>
                  <a:lnTo>
                    <a:pt x="6579" y="4526"/>
                  </a:lnTo>
                  <a:lnTo>
                    <a:pt x="6702" y="4484"/>
                  </a:lnTo>
                  <a:lnTo>
                    <a:pt x="6831" y="4447"/>
                  </a:lnTo>
                  <a:lnTo>
                    <a:pt x="6965" y="4412"/>
                  </a:lnTo>
                  <a:lnTo>
                    <a:pt x="7103" y="4380"/>
                  </a:lnTo>
                  <a:lnTo>
                    <a:pt x="7246" y="4351"/>
                  </a:lnTo>
                  <a:lnTo>
                    <a:pt x="7392" y="4323"/>
                  </a:lnTo>
                  <a:lnTo>
                    <a:pt x="7542" y="4298"/>
                  </a:lnTo>
                  <a:lnTo>
                    <a:pt x="7847" y="4248"/>
                  </a:lnTo>
                  <a:lnTo>
                    <a:pt x="8159" y="4200"/>
                  </a:lnTo>
                  <a:lnTo>
                    <a:pt x="8315" y="4175"/>
                  </a:lnTo>
                  <a:lnTo>
                    <a:pt x="8473" y="4149"/>
                  </a:lnTo>
                  <a:lnTo>
                    <a:pt x="8629" y="4121"/>
                  </a:lnTo>
                  <a:lnTo>
                    <a:pt x="8785" y="4091"/>
                  </a:lnTo>
                  <a:lnTo>
                    <a:pt x="8939" y="4060"/>
                  </a:lnTo>
                  <a:lnTo>
                    <a:pt x="9091" y="4024"/>
                  </a:lnTo>
                  <a:lnTo>
                    <a:pt x="9241" y="3986"/>
                  </a:lnTo>
                  <a:lnTo>
                    <a:pt x="9390" y="3943"/>
                  </a:lnTo>
                  <a:lnTo>
                    <a:pt x="9533" y="3897"/>
                  </a:lnTo>
                  <a:lnTo>
                    <a:pt x="9673" y="3845"/>
                  </a:lnTo>
                  <a:lnTo>
                    <a:pt x="9808" y="3789"/>
                  </a:lnTo>
                  <a:lnTo>
                    <a:pt x="9939" y="3726"/>
                  </a:lnTo>
                  <a:lnTo>
                    <a:pt x="10065" y="3659"/>
                  </a:lnTo>
                  <a:lnTo>
                    <a:pt x="10185" y="3584"/>
                  </a:lnTo>
                  <a:lnTo>
                    <a:pt x="10299" y="3502"/>
                  </a:lnTo>
                  <a:lnTo>
                    <a:pt x="10406" y="3413"/>
                  </a:lnTo>
                  <a:lnTo>
                    <a:pt x="10505" y="3317"/>
                  </a:lnTo>
                  <a:lnTo>
                    <a:pt x="10596" y="3212"/>
                  </a:lnTo>
                  <a:lnTo>
                    <a:pt x="10680" y="3098"/>
                  </a:lnTo>
                  <a:lnTo>
                    <a:pt x="10755" y="2975"/>
                  </a:lnTo>
                  <a:lnTo>
                    <a:pt x="10828" y="2852"/>
                  </a:lnTo>
                  <a:lnTo>
                    <a:pt x="10908" y="2739"/>
                  </a:lnTo>
                  <a:lnTo>
                    <a:pt x="10994" y="2633"/>
                  </a:lnTo>
                  <a:lnTo>
                    <a:pt x="11085" y="2536"/>
                  </a:lnTo>
                  <a:lnTo>
                    <a:pt x="11181" y="2447"/>
                  </a:lnTo>
                  <a:lnTo>
                    <a:pt x="11282" y="2366"/>
                  </a:lnTo>
                  <a:lnTo>
                    <a:pt x="11388" y="2291"/>
                  </a:lnTo>
                  <a:lnTo>
                    <a:pt x="11499" y="2223"/>
                  </a:lnTo>
                  <a:lnTo>
                    <a:pt x="11613" y="2162"/>
                  </a:lnTo>
                  <a:lnTo>
                    <a:pt x="11731" y="2105"/>
                  </a:lnTo>
                  <a:lnTo>
                    <a:pt x="11852" y="2055"/>
                  </a:lnTo>
                  <a:lnTo>
                    <a:pt x="11977" y="2010"/>
                  </a:lnTo>
                  <a:lnTo>
                    <a:pt x="12104" y="1970"/>
                  </a:lnTo>
                  <a:lnTo>
                    <a:pt x="12233" y="1934"/>
                  </a:lnTo>
                  <a:lnTo>
                    <a:pt x="12364" y="1902"/>
                  </a:lnTo>
                  <a:lnTo>
                    <a:pt x="12498" y="1875"/>
                  </a:lnTo>
                  <a:lnTo>
                    <a:pt x="12633" y="1849"/>
                  </a:lnTo>
                  <a:lnTo>
                    <a:pt x="12768" y="1828"/>
                  </a:lnTo>
                  <a:lnTo>
                    <a:pt x="12905" y="1808"/>
                  </a:lnTo>
                  <a:lnTo>
                    <a:pt x="13041" y="1791"/>
                  </a:lnTo>
                  <a:lnTo>
                    <a:pt x="13178" y="1776"/>
                  </a:lnTo>
                  <a:lnTo>
                    <a:pt x="13315" y="1763"/>
                  </a:lnTo>
                  <a:lnTo>
                    <a:pt x="13450" y="1749"/>
                  </a:lnTo>
                  <a:lnTo>
                    <a:pt x="13586" y="1737"/>
                  </a:lnTo>
                  <a:lnTo>
                    <a:pt x="13720" y="1725"/>
                  </a:lnTo>
                  <a:lnTo>
                    <a:pt x="13852" y="1713"/>
                  </a:lnTo>
                  <a:lnTo>
                    <a:pt x="13982" y="1700"/>
                  </a:lnTo>
                  <a:lnTo>
                    <a:pt x="14110" y="1686"/>
                  </a:lnTo>
                  <a:lnTo>
                    <a:pt x="14236" y="1672"/>
                  </a:lnTo>
                  <a:lnTo>
                    <a:pt x="14360" y="1655"/>
                  </a:lnTo>
                  <a:lnTo>
                    <a:pt x="14479" y="1637"/>
                  </a:lnTo>
                  <a:lnTo>
                    <a:pt x="14596" y="1616"/>
                  </a:lnTo>
                  <a:lnTo>
                    <a:pt x="14710" y="1590"/>
                  </a:lnTo>
                  <a:lnTo>
                    <a:pt x="14823" y="1558"/>
                  </a:lnTo>
                  <a:lnTo>
                    <a:pt x="14935" y="1521"/>
                  </a:lnTo>
                  <a:lnTo>
                    <a:pt x="15046" y="1478"/>
                  </a:lnTo>
                  <a:lnTo>
                    <a:pt x="15156" y="1430"/>
                  </a:lnTo>
                  <a:lnTo>
                    <a:pt x="15264" y="1379"/>
                  </a:lnTo>
                  <a:lnTo>
                    <a:pt x="15370" y="1323"/>
                  </a:lnTo>
                  <a:lnTo>
                    <a:pt x="15474" y="1263"/>
                  </a:lnTo>
                  <a:lnTo>
                    <a:pt x="15576" y="1201"/>
                  </a:lnTo>
                  <a:lnTo>
                    <a:pt x="15676" y="1136"/>
                  </a:lnTo>
                  <a:lnTo>
                    <a:pt x="15774" y="1070"/>
                  </a:lnTo>
                  <a:lnTo>
                    <a:pt x="15868" y="1001"/>
                  </a:lnTo>
                  <a:lnTo>
                    <a:pt x="15960" y="931"/>
                  </a:lnTo>
                  <a:lnTo>
                    <a:pt x="16049" y="860"/>
                  </a:lnTo>
                  <a:lnTo>
                    <a:pt x="16133" y="789"/>
                  </a:lnTo>
                  <a:lnTo>
                    <a:pt x="16216" y="719"/>
                  </a:lnTo>
                  <a:lnTo>
                    <a:pt x="16294" y="650"/>
                  </a:lnTo>
                  <a:lnTo>
                    <a:pt x="16369" y="581"/>
                  </a:lnTo>
                  <a:lnTo>
                    <a:pt x="16440" y="514"/>
                  </a:lnTo>
                  <a:lnTo>
                    <a:pt x="16507" y="449"/>
                  </a:lnTo>
                  <a:lnTo>
                    <a:pt x="16569" y="386"/>
                  </a:lnTo>
                  <a:lnTo>
                    <a:pt x="16627" y="327"/>
                  </a:lnTo>
                  <a:lnTo>
                    <a:pt x="16680" y="271"/>
                  </a:lnTo>
                  <a:lnTo>
                    <a:pt x="16729" y="219"/>
                  </a:lnTo>
                  <a:lnTo>
                    <a:pt x="16810" y="129"/>
                  </a:lnTo>
                  <a:lnTo>
                    <a:pt x="16870" y="59"/>
                  </a:lnTo>
                  <a:lnTo>
                    <a:pt x="16907" y="16"/>
                  </a:lnTo>
                  <a:lnTo>
                    <a:pt x="16920" y="0"/>
                  </a:lnTo>
                  <a:lnTo>
                    <a:pt x="16910" y="19"/>
                  </a:lnTo>
                  <a:lnTo>
                    <a:pt x="16882" y="74"/>
                  </a:lnTo>
                  <a:lnTo>
                    <a:pt x="16862" y="114"/>
                  </a:lnTo>
                  <a:lnTo>
                    <a:pt x="16835" y="161"/>
                  </a:lnTo>
                  <a:lnTo>
                    <a:pt x="16806" y="214"/>
                  </a:lnTo>
                  <a:lnTo>
                    <a:pt x="16771" y="273"/>
                  </a:lnTo>
                  <a:lnTo>
                    <a:pt x="16732" y="338"/>
                  </a:lnTo>
                  <a:lnTo>
                    <a:pt x="16688" y="407"/>
                  </a:lnTo>
                  <a:lnTo>
                    <a:pt x="16640" y="482"/>
                  </a:lnTo>
                  <a:lnTo>
                    <a:pt x="16588" y="560"/>
                  </a:lnTo>
                  <a:lnTo>
                    <a:pt x="16531" y="641"/>
                  </a:lnTo>
                  <a:lnTo>
                    <a:pt x="16470" y="726"/>
                  </a:lnTo>
                  <a:lnTo>
                    <a:pt x="16404" y="812"/>
                  </a:lnTo>
                  <a:lnTo>
                    <a:pt x="16334" y="899"/>
                  </a:lnTo>
                  <a:lnTo>
                    <a:pt x="16260" y="988"/>
                  </a:lnTo>
                  <a:lnTo>
                    <a:pt x="16182" y="1077"/>
                  </a:lnTo>
                  <a:lnTo>
                    <a:pt x="16099" y="1166"/>
                  </a:lnTo>
                  <a:lnTo>
                    <a:pt x="16012" y="1254"/>
                  </a:lnTo>
                  <a:lnTo>
                    <a:pt x="15921" y="1341"/>
                  </a:lnTo>
                  <a:lnTo>
                    <a:pt x="15827" y="1425"/>
                  </a:lnTo>
                  <a:lnTo>
                    <a:pt x="15727" y="1509"/>
                  </a:lnTo>
                  <a:lnTo>
                    <a:pt x="15624" y="1588"/>
                  </a:lnTo>
                  <a:lnTo>
                    <a:pt x="15517" y="1664"/>
                  </a:lnTo>
                  <a:lnTo>
                    <a:pt x="15405" y="1736"/>
                  </a:lnTo>
                  <a:lnTo>
                    <a:pt x="15289" y="1803"/>
                  </a:lnTo>
                  <a:lnTo>
                    <a:pt x="15171" y="1865"/>
                  </a:lnTo>
                  <a:lnTo>
                    <a:pt x="15047" y="1921"/>
                  </a:lnTo>
                  <a:lnTo>
                    <a:pt x="14920" y="1971"/>
                  </a:lnTo>
                  <a:lnTo>
                    <a:pt x="14789" y="2014"/>
                  </a:lnTo>
                  <a:lnTo>
                    <a:pt x="14655" y="2049"/>
                  </a:lnTo>
                  <a:lnTo>
                    <a:pt x="14518" y="2079"/>
                  </a:lnTo>
                  <a:lnTo>
                    <a:pt x="14383" y="2107"/>
                  </a:lnTo>
                  <a:lnTo>
                    <a:pt x="14248" y="2131"/>
                  </a:lnTo>
                  <a:lnTo>
                    <a:pt x="14113" y="2154"/>
                  </a:lnTo>
                  <a:lnTo>
                    <a:pt x="13848" y="2195"/>
                  </a:lnTo>
                  <a:lnTo>
                    <a:pt x="13587" y="2236"/>
                  </a:lnTo>
                  <a:lnTo>
                    <a:pt x="13459" y="2255"/>
                  </a:lnTo>
                  <a:lnTo>
                    <a:pt x="13332" y="2276"/>
                  </a:lnTo>
                  <a:lnTo>
                    <a:pt x="13207" y="2298"/>
                  </a:lnTo>
                  <a:lnTo>
                    <a:pt x="13083" y="2321"/>
                  </a:lnTo>
                  <a:lnTo>
                    <a:pt x="12962" y="2347"/>
                  </a:lnTo>
                  <a:lnTo>
                    <a:pt x="12843" y="2375"/>
                  </a:lnTo>
                  <a:lnTo>
                    <a:pt x="12726" y="2406"/>
                  </a:lnTo>
                  <a:lnTo>
                    <a:pt x="12611" y="2441"/>
                  </a:lnTo>
                  <a:lnTo>
                    <a:pt x="12499" y="2480"/>
                  </a:lnTo>
                  <a:lnTo>
                    <a:pt x="12389" y="2522"/>
                  </a:lnTo>
                  <a:lnTo>
                    <a:pt x="12282" y="2570"/>
                  </a:lnTo>
                  <a:lnTo>
                    <a:pt x="12177" y="2623"/>
                  </a:lnTo>
                  <a:lnTo>
                    <a:pt x="12077" y="2681"/>
                  </a:lnTo>
                  <a:lnTo>
                    <a:pt x="11978" y="2746"/>
                  </a:lnTo>
                  <a:lnTo>
                    <a:pt x="11883" y="2816"/>
                  </a:lnTo>
                  <a:lnTo>
                    <a:pt x="11791" y="2895"/>
                  </a:lnTo>
                  <a:lnTo>
                    <a:pt x="11702" y="2980"/>
                  </a:lnTo>
                  <a:lnTo>
                    <a:pt x="11617" y="3074"/>
                  </a:lnTo>
                  <a:lnTo>
                    <a:pt x="11536" y="3175"/>
                  </a:lnTo>
                  <a:lnTo>
                    <a:pt x="11458" y="3285"/>
                  </a:lnTo>
                  <a:lnTo>
                    <a:pt x="11385" y="3405"/>
                  </a:lnTo>
                  <a:lnTo>
                    <a:pt x="11315" y="3534"/>
                  </a:lnTo>
                  <a:lnTo>
                    <a:pt x="11250" y="3673"/>
                  </a:lnTo>
                  <a:lnTo>
                    <a:pt x="11188" y="3823"/>
                  </a:lnTo>
                  <a:lnTo>
                    <a:pt x="11121" y="3972"/>
                  </a:lnTo>
                  <a:lnTo>
                    <a:pt x="11039" y="4108"/>
                  </a:lnTo>
                  <a:lnTo>
                    <a:pt x="10944" y="4233"/>
                  </a:lnTo>
                  <a:lnTo>
                    <a:pt x="10836" y="4347"/>
                  </a:lnTo>
                  <a:lnTo>
                    <a:pt x="10717" y="4452"/>
                  </a:lnTo>
                  <a:lnTo>
                    <a:pt x="10587" y="4547"/>
                  </a:lnTo>
                  <a:lnTo>
                    <a:pt x="10447" y="4633"/>
                  </a:lnTo>
                  <a:lnTo>
                    <a:pt x="10300" y="4711"/>
                  </a:lnTo>
                  <a:lnTo>
                    <a:pt x="10146" y="4782"/>
                  </a:lnTo>
                  <a:lnTo>
                    <a:pt x="9985" y="4847"/>
                  </a:lnTo>
                  <a:lnTo>
                    <a:pt x="9820" y="4905"/>
                  </a:lnTo>
                  <a:lnTo>
                    <a:pt x="9651" y="4959"/>
                  </a:lnTo>
                  <a:lnTo>
                    <a:pt x="9479" y="5008"/>
                  </a:lnTo>
                  <a:lnTo>
                    <a:pt x="9306" y="5053"/>
                  </a:lnTo>
                  <a:lnTo>
                    <a:pt x="9133" y="5095"/>
                  </a:lnTo>
                  <a:lnTo>
                    <a:pt x="8960" y="5136"/>
                  </a:lnTo>
                  <a:lnTo>
                    <a:pt x="8789" y="5175"/>
                  </a:lnTo>
                  <a:lnTo>
                    <a:pt x="8621" y="5212"/>
                  </a:lnTo>
                  <a:lnTo>
                    <a:pt x="8456" y="5250"/>
                  </a:lnTo>
                  <a:lnTo>
                    <a:pt x="8297" y="5288"/>
                  </a:lnTo>
                  <a:lnTo>
                    <a:pt x="8144" y="5327"/>
                  </a:lnTo>
                  <a:lnTo>
                    <a:pt x="7999" y="5369"/>
                  </a:lnTo>
                  <a:lnTo>
                    <a:pt x="7861" y="5413"/>
                  </a:lnTo>
                  <a:lnTo>
                    <a:pt x="7733" y="5460"/>
                  </a:lnTo>
                  <a:lnTo>
                    <a:pt x="7617" y="5512"/>
                  </a:lnTo>
                  <a:lnTo>
                    <a:pt x="7511" y="5569"/>
                  </a:lnTo>
                  <a:lnTo>
                    <a:pt x="7419" y="5631"/>
                  </a:lnTo>
                  <a:lnTo>
                    <a:pt x="7341" y="5700"/>
                  </a:lnTo>
                  <a:lnTo>
                    <a:pt x="7278" y="5775"/>
                  </a:lnTo>
                  <a:lnTo>
                    <a:pt x="7231" y="5858"/>
                  </a:lnTo>
                  <a:lnTo>
                    <a:pt x="7201" y="5949"/>
                  </a:lnTo>
                  <a:lnTo>
                    <a:pt x="7190" y="6050"/>
                  </a:lnTo>
                  <a:lnTo>
                    <a:pt x="7185" y="6155"/>
                  </a:lnTo>
                  <a:lnTo>
                    <a:pt x="7175" y="6257"/>
                  </a:lnTo>
                  <a:lnTo>
                    <a:pt x="7160" y="6358"/>
                  </a:lnTo>
                  <a:lnTo>
                    <a:pt x="7140" y="6457"/>
                  </a:lnTo>
                  <a:lnTo>
                    <a:pt x="7114" y="6554"/>
                  </a:lnTo>
                  <a:lnTo>
                    <a:pt x="7083" y="6651"/>
                  </a:lnTo>
                  <a:lnTo>
                    <a:pt x="7047" y="6744"/>
                  </a:lnTo>
                  <a:lnTo>
                    <a:pt x="7006" y="6835"/>
                  </a:lnTo>
                  <a:lnTo>
                    <a:pt x="6959" y="6925"/>
                  </a:lnTo>
                  <a:lnTo>
                    <a:pt x="6908" y="7012"/>
                  </a:lnTo>
                  <a:lnTo>
                    <a:pt x="6852" y="7096"/>
                  </a:lnTo>
                  <a:lnTo>
                    <a:pt x="6789" y="7180"/>
                  </a:lnTo>
                  <a:lnTo>
                    <a:pt x="6723" y="7260"/>
                  </a:lnTo>
                  <a:lnTo>
                    <a:pt x="6650" y="7337"/>
                  </a:lnTo>
                  <a:lnTo>
                    <a:pt x="6572" y="7413"/>
                  </a:lnTo>
                  <a:lnTo>
                    <a:pt x="6490" y="7486"/>
                  </a:lnTo>
                  <a:lnTo>
                    <a:pt x="6403" y="7556"/>
                  </a:lnTo>
                  <a:lnTo>
                    <a:pt x="6310" y="7624"/>
                  </a:lnTo>
                  <a:lnTo>
                    <a:pt x="6213" y="7689"/>
                  </a:lnTo>
                  <a:lnTo>
                    <a:pt x="6110" y="7751"/>
                  </a:lnTo>
                  <a:lnTo>
                    <a:pt x="6002" y="7810"/>
                  </a:lnTo>
                  <a:lnTo>
                    <a:pt x="5889" y="7866"/>
                  </a:lnTo>
                  <a:lnTo>
                    <a:pt x="5772" y="7919"/>
                  </a:lnTo>
                  <a:lnTo>
                    <a:pt x="5649" y="7970"/>
                  </a:lnTo>
                  <a:lnTo>
                    <a:pt x="5522" y="8018"/>
                  </a:lnTo>
                  <a:lnTo>
                    <a:pt x="5389" y="8061"/>
                  </a:lnTo>
                  <a:lnTo>
                    <a:pt x="5252" y="8102"/>
                  </a:lnTo>
                  <a:lnTo>
                    <a:pt x="5110" y="8140"/>
                  </a:lnTo>
                  <a:lnTo>
                    <a:pt x="4962" y="8174"/>
                  </a:lnTo>
                  <a:lnTo>
                    <a:pt x="4810" y="8205"/>
                  </a:lnTo>
                  <a:lnTo>
                    <a:pt x="4653" y="8232"/>
                  </a:lnTo>
                  <a:lnTo>
                    <a:pt x="4491" y="8257"/>
                  </a:lnTo>
                  <a:lnTo>
                    <a:pt x="4410" y="8267"/>
                  </a:lnTo>
                  <a:lnTo>
                    <a:pt x="4326" y="8278"/>
                  </a:lnTo>
                  <a:lnTo>
                    <a:pt x="4242" y="8288"/>
                  </a:lnTo>
                  <a:lnTo>
                    <a:pt x="4156" y="8296"/>
                  </a:lnTo>
                  <a:lnTo>
                    <a:pt x="4069" y="8304"/>
                  </a:lnTo>
                  <a:lnTo>
                    <a:pt x="3980" y="8313"/>
                  </a:lnTo>
                  <a:lnTo>
                    <a:pt x="3892" y="8320"/>
                  </a:lnTo>
                  <a:lnTo>
                    <a:pt x="3801" y="8328"/>
                  </a:lnTo>
                  <a:lnTo>
                    <a:pt x="3710" y="8335"/>
                  </a:lnTo>
                  <a:lnTo>
                    <a:pt x="3618" y="8341"/>
                  </a:lnTo>
                  <a:lnTo>
                    <a:pt x="3525" y="8347"/>
                  </a:lnTo>
                  <a:lnTo>
                    <a:pt x="3431" y="8353"/>
                  </a:lnTo>
                  <a:lnTo>
                    <a:pt x="3336" y="8357"/>
                  </a:lnTo>
                  <a:lnTo>
                    <a:pt x="3242" y="8363"/>
                  </a:lnTo>
                  <a:lnTo>
                    <a:pt x="3147" y="8367"/>
                  </a:lnTo>
                  <a:lnTo>
                    <a:pt x="3052" y="8371"/>
                  </a:lnTo>
                  <a:lnTo>
                    <a:pt x="3053" y="8371"/>
                  </a:lnTo>
                  <a:lnTo>
                    <a:pt x="2642" y="8399"/>
                  </a:lnTo>
                  <a:lnTo>
                    <a:pt x="0" y="8424"/>
                  </a:lnTo>
                  <a:lnTo>
                    <a:pt x="0" y="722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任意多边形: 形状 20"/>
            <p:cNvSpPr/>
            <p:nvPr/>
          </p:nvSpPr>
          <p:spPr bwMode="auto">
            <a:xfrm>
              <a:off x="7636375" y="1482842"/>
              <a:ext cx="821825" cy="642938"/>
            </a:xfrm>
            <a:custGeom>
              <a:avLst/>
              <a:gdLst>
                <a:gd name="T0" fmla="*/ 1471 w 1643"/>
                <a:gd name="T1" fmla="*/ 199 h 1621"/>
                <a:gd name="T2" fmla="*/ 1553 w 1643"/>
                <a:gd name="T3" fmla="*/ 106 h 1621"/>
                <a:gd name="T4" fmla="*/ 1610 w 1643"/>
                <a:gd name="T5" fmla="*/ 40 h 1621"/>
                <a:gd name="T6" fmla="*/ 1639 w 1643"/>
                <a:gd name="T7" fmla="*/ 4 h 1621"/>
                <a:gd name="T8" fmla="*/ 1637 w 1643"/>
                <a:gd name="T9" fmla="*/ 14 h 1621"/>
                <a:gd name="T10" fmla="*/ 1585 w 1643"/>
                <a:gd name="T11" fmla="*/ 113 h 1621"/>
                <a:gd name="T12" fmla="*/ 1513 w 1643"/>
                <a:gd name="T13" fmla="*/ 240 h 1621"/>
                <a:gd name="T14" fmla="*/ 1449 w 1643"/>
                <a:gd name="T15" fmla="*/ 346 h 1621"/>
                <a:gd name="T16" fmla="*/ 1373 w 1643"/>
                <a:gd name="T17" fmla="*/ 466 h 1621"/>
                <a:gd name="T18" fmla="*/ 1286 w 1643"/>
                <a:gd name="T19" fmla="*/ 596 h 1621"/>
                <a:gd name="T20" fmla="*/ 1142 w 1643"/>
                <a:gd name="T21" fmla="*/ 750 h 1621"/>
                <a:gd name="T22" fmla="*/ 944 w 1643"/>
                <a:gd name="T23" fmla="*/ 922 h 1621"/>
                <a:gd name="T24" fmla="*/ 746 w 1643"/>
                <a:gd name="T25" fmla="*/ 1088 h 1621"/>
                <a:gd name="T26" fmla="*/ 558 w 1643"/>
                <a:gd name="T27" fmla="*/ 1242 h 1621"/>
                <a:gd name="T28" fmla="*/ 388 w 1643"/>
                <a:gd name="T29" fmla="*/ 1379 h 1621"/>
                <a:gd name="T30" fmla="*/ 246 w 1643"/>
                <a:gd name="T31" fmla="*/ 1491 h 1621"/>
                <a:gd name="T32" fmla="*/ 142 w 1643"/>
                <a:gd name="T33" fmla="*/ 1571 h 1621"/>
                <a:gd name="T34" fmla="*/ 86 w 1643"/>
                <a:gd name="T35" fmla="*/ 1615 h 1621"/>
                <a:gd name="T36" fmla="*/ 0 w 1643"/>
                <a:gd name="T37" fmla="*/ 1582 h 1621"/>
                <a:gd name="T38" fmla="*/ 24 w 1643"/>
                <a:gd name="T39" fmla="*/ 1564 h 1621"/>
                <a:gd name="T40" fmla="*/ 91 w 1643"/>
                <a:gd name="T41" fmla="*/ 1513 h 1621"/>
                <a:gd name="T42" fmla="*/ 192 w 1643"/>
                <a:gd name="T43" fmla="*/ 1435 h 1621"/>
                <a:gd name="T44" fmla="*/ 319 w 1643"/>
                <a:gd name="T45" fmla="*/ 1336 h 1621"/>
                <a:gd name="T46" fmla="*/ 463 w 1643"/>
                <a:gd name="T47" fmla="*/ 1222 h 1621"/>
                <a:gd name="T48" fmla="*/ 617 w 1643"/>
                <a:gd name="T49" fmla="*/ 1097 h 1621"/>
                <a:gd name="T50" fmla="*/ 772 w 1643"/>
                <a:gd name="T51" fmla="*/ 968 h 1621"/>
                <a:gd name="T52" fmla="*/ 919 w 1643"/>
                <a:gd name="T53" fmla="*/ 840 h 1621"/>
                <a:gd name="T54" fmla="*/ 985 w 1643"/>
                <a:gd name="T55" fmla="*/ 778 h 1621"/>
                <a:gd name="T56" fmla="*/ 1048 w 1643"/>
                <a:gd name="T57" fmla="*/ 718 h 1621"/>
                <a:gd name="T58" fmla="*/ 1154 w 1643"/>
                <a:gd name="T59" fmla="*/ 607 h 1621"/>
                <a:gd name="T60" fmla="*/ 1241 w 1643"/>
                <a:gd name="T61" fmla="*/ 507 h 1621"/>
                <a:gd name="T62" fmla="*/ 1310 w 1643"/>
                <a:gd name="T63" fmla="*/ 421 h 1621"/>
                <a:gd name="T64" fmla="*/ 1360 w 1643"/>
                <a:gd name="T65" fmla="*/ 350 h 1621"/>
                <a:gd name="T66" fmla="*/ 1394 w 1643"/>
                <a:gd name="T67" fmla="*/ 298 h 1621"/>
                <a:gd name="T68" fmla="*/ 1420 w 1643"/>
                <a:gd name="T69" fmla="*/ 253 h 1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3" h="1621">
                  <a:moveTo>
                    <a:pt x="1420" y="253"/>
                  </a:moveTo>
                  <a:lnTo>
                    <a:pt x="1471" y="199"/>
                  </a:lnTo>
                  <a:lnTo>
                    <a:pt x="1515" y="149"/>
                  </a:lnTo>
                  <a:lnTo>
                    <a:pt x="1553" y="106"/>
                  </a:lnTo>
                  <a:lnTo>
                    <a:pt x="1585" y="70"/>
                  </a:lnTo>
                  <a:lnTo>
                    <a:pt x="1610" y="40"/>
                  </a:lnTo>
                  <a:lnTo>
                    <a:pt x="1628" y="18"/>
                  </a:lnTo>
                  <a:lnTo>
                    <a:pt x="1639" y="4"/>
                  </a:lnTo>
                  <a:lnTo>
                    <a:pt x="1643" y="0"/>
                  </a:lnTo>
                  <a:lnTo>
                    <a:pt x="1637" y="14"/>
                  </a:lnTo>
                  <a:lnTo>
                    <a:pt x="1618" y="52"/>
                  </a:lnTo>
                  <a:lnTo>
                    <a:pt x="1585" y="113"/>
                  </a:lnTo>
                  <a:lnTo>
                    <a:pt x="1540" y="194"/>
                  </a:lnTo>
                  <a:lnTo>
                    <a:pt x="1513" y="240"/>
                  </a:lnTo>
                  <a:lnTo>
                    <a:pt x="1483" y="292"/>
                  </a:lnTo>
                  <a:lnTo>
                    <a:pt x="1449" y="346"/>
                  </a:lnTo>
                  <a:lnTo>
                    <a:pt x="1414" y="404"/>
                  </a:lnTo>
                  <a:lnTo>
                    <a:pt x="1373" y="466"/>
                  </a:lnTo>
                  <a:lnTo>
                    <a:pt x="1331" y="530"/>
                  </a:lnTo>
                  <a:lnTo>
                    <a:pt x="1286" y="596"/>
                  </a:lnTo>
                  <a:lnTo>
                    <a:pt x="1237" y="664"/>
                  </a:lnTo>
                  <a:lnTo>
                    <a:pt x="1142" y="750"/>
                  </a:lnTo>
                  <a:lnTo>
                    <a:pt x="1043" y="836"/>
                  </a:lnTo>
                  <a:lnTo>
                    <a:pt x="944" y="922"/>
                  </a:lnTo>
                  <a:lnTo>
                    <a:pt x="845" y="1006"/>
                  </a:lnTo>
                  <a:lnTo>
                    <a:pt x="746" y="1088"/>
                  </a:lnTo>
                  <a:lnTo>
                    <a:pt x="650" y="1167"/>
                  </a:lnTo>
                  <a:lnTo>
                    <a:pt x="558" y="1242"/>
                  </a:lnTo>
                  <a:lnTo>
                    <a:pt x="469" y="1313"/>
                  </a:lnTo>
                  <a:lnTo>
                    <a:pt x="388" y="1379"/>
                  </a:lnTo>
                  <a:lnTo>
                    <a:pt x="313" y="1438"/>
                  </a:lnTo>
                  <a:lnTo>
                    <a:pt x="246" y="1491"/>
                  </a:lnTo>
                  <a:lnTo>
                    <a:pt x="189" y="1535"/>
                  </a:lnTo>
                  <a:lnTo>
                    <a:pt x="142" y="1571"/>
                  </a:lnTo>
                  <a:lnTo>
                    <a:pt x="108" y="1599"/>
                  </a:lnTo>
                  <a:lnTo>
                    <a:pt x="86" y="1615"/>
                  </a:lnTo>
                  <a:lnTo>
                    <a:pt x="79" y="1621"/>
                  </a:lnTo>
                  <a:lnTo>
                    <a:pt x="0" y="1582"/>
                  </a:lnTo>
                  <a:lnTo>
                    <a:pt x="6" y="1576"/>
                  </a:lnTo>
                  <a:lnTo>
                    <a:pt x="24" y="1564"/>
                  </a:lnTo>
                  <a:lnTo>
                    <a:pt x="53" y="1542"/>
                  </a:lnTo>
                  <a:lnTo>
                    <a:pt x="91" y="1513"/>
                  </a:lnTo>
                  <a:lnTo>
                    <a:pt x="137" y="1477"/>
                  </a:lnTo>
                  <a:lnTo>
                    <a:pt x="192" y="1435"/>
                  </a:lnTo>
                  <a:lnTo>
                    <a:pt x="252" y="1388"/>
                  </a:lnTo>
                  <a:lnTo>
                    <a:pt x="319" y="1336"/>
                  </a:lnTo>
                  <a:lnTo>
                    <a:pt x="389" y="1280"/>
                  </a:lnTo>
                  <a:lnTo>
                    <a:pt x="463" y="1222"/>
                  </a:lnTo>
                  <a:lnTo>
                    <a:pt x="539" y="1161"/>
                  </a:lnTo>
                  <a:lnTo>
                    <a:pt x="617" y="1097"/>
                  </a:lnTo>
                  <a:lnTo>
                    <a:pt x="694" y="1033"/>
                  </a:lnTo>
                  <a:lnTo>
                    <a:pt x="772" y="968"/>
                  </a:lnTo>
                  <a:lnTo>
                    <a:pt x="847" y="904"/>
                  </a:lnTo>
                  <a:lnTo>
                    <a:pt x="919" y="840"/>
                  </a:lnTo>
                  <a:lnTo>
                    <a:pt x="952" y="808"/>
                  </a:lnTo>
                  <a:lnTo>
                    <a:pt x="985" y="778"/>
                  </a:lnTo>
                  <a:lnTo>
                    <a:pt x="1017" y="748"/>
                  </a:lnTo>
                  <a:lnTo>
                    <a:pt x="1048" y="718"/>
                  </a:lnTo>
                  <a:lnTo>
                    <a:pt x="1104" y="661"/>
                  </a:lnTo>
                  <a:lnTo>
                    <a:pt x="1154" y="607"/>
                  </a:lnTo>
                  <a:lnTo>
                    <a:pt x="1201" y="555"/>
                  </a:lnTo>
                  <a:lnTo>
                    <a:pt x="1241" y="507"/>
                  </a:lnTo>
                  <a:lnTo>
                    <a:pt x="1278" y="462"/>
                  </a:lnTo>
                  <a:lnTo>
                    <a:pt x="1310" y="421"/>
                  </a:lnTo>
                  <a:lnTo>
                    <a:pt x="1336" y="384"/>
                  </a:lnTo>
                  <a:lnTo>
                    <a:pt x="1360" y="350"/>
                  </a:lnTo>
                  <a:lnTo>
                    <a:pt x="1379" y="322"/>
                  </a:lnTo>
                  <a:lnTo>
                    <a:pt x="1394" y="298"/>
                  </a:lnTo>
                  <a:lnTo>
                    <a:pt x="1414" y="265"/>
                  </a:lnTo>
                  <a:lnTo>
                    <a:pt x="1420" y="253"/>
                  </a:lnTo>
                  <a:lnTo>
                    <a:pt x="1420" y="25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任意多边形: 形状 21"/>
            <p:cNvSpPr/>
            <p:nvPr/>
          </p:nvSpPr>
          <p:spPr bwMode="auto">
            <a:xfrm>
              <a:off x="0" y="4507030"/>
              <a:ext cx="1624155" cy="101204"/>
            </a:xfrm>
            <a:custGeom>
              <a:avLst/>
              <a:gdLst>
                <a:gd name="T0" fmla="*/ 0 w 3248"/>
                <a:gd name="T1" fmla="*/ 255 h 255"/>
                <a:gd name="T2" fmla="*/ 0 w 3248"/>
                <a:gd name="T3" fmla="*/ 91 h 255"/>
                <a:gd name="T4" fmla="*/ 18 w 3248"/>
                <a:gd name="T5" fmla="*/ 91 h 255"/>
                <a:gd name="T6" fmla="*/ 70 w 3248"/>
                <a:gd name="T7" fmla="*/ 91 h 255"/>
                <a:gd name="T8" fmla="*/ 152 w 3248"/>
                <a:gd name="T9" fmla="*/ 90 h 255"/>
                <a:gd name="T10" fmla="*/ 260 w 3248"/>
                <a:gd name="T11" fmla="*/ 89 h 255"/>
                <a:gd name="T12" fmla="*/ 391 w 3248"/>
                <a:gd name="T13" fmla="*/ 88 h 255"/>
                <a:gd name="T14" fmla="*/ 541 w 3248"/>
                <a:gd name="T15" fmla="*/ 86 h 255"/>
                <a:gd name="T16" fmla="*/ 707 w 3248"/>
                <a:gd name="T17" fmla="*/ 83 h 255"/>
                <a:gd name="T18" fmla="*/ 884 w 3248"/>
                <a:gd name="T19" fmla="*/ 81 h 255"/>
                <a:gd name="T20" fmla="*/ 1069 w 3248"/>
                <a:gd name="T21" fmla="*/ 78 h 255"/>
                <a:gd name="T22" fmla="*/ 1258 w 3248"/>
                <a:gd name="T23" fmla="*/ 75 h 255"/>
                <a:gd name="T24" fmla="*/ 1449 w 3248"/>
                <a:gd name="T25" fmla="*/ 72 h 255"/>
                <a:gd name="T26" fmla="*/ 1635 w 3248"/>
                <a:gd name="T27" fmla="*/ 69 h 255"/>
                <a:gd name="T28" fmla="*/ 1815 w 3248"/>
                <a:gd name="T29" fmla="*/ 64 h 255"/>
                <a:gd name="T30" fmla="*/ 1984 w 3248"/>
                <a:gd name="T31" fmla="*/ 59 h 255"/>
                <a:gd name="T32" fmla="*/ 2138 w 3248"/>
                <a:gd name="T33" fmla="*/ 55 h 255"/>
                <a:gd name="T34" fmla="*/ 2275 w 3248"/>
                <a:gd name="T35" fmla="*/ 50 h 255"/>
                <a:gd name="T36" fmla="*/ 2396 w 3248"/>
                <a:gd name="T37" fmla="*/ 43 h 255"/>
                <a:gd name="T38" fmla="*/ 2509 w 3248"/>
                <a:gd name="T39" fmla="*/ 39 h 255"/>
                <a:gd name="T40" fmla="*/ 2612 w 3248"/>
                <a:gd name="T41" fmla="*/ 34 h 255"/>
                <a:gd name="T42" fmla="*/ 2706 w 3248"/>
                <a:gd name="T43" fmla="*/ 29 h 255"/>
                <a:gd name="T44" fmla="*/ 2791 w 3248"/>
                <a:gd name="T45" fmla="*/ 24 h 255"/>
                <a:gd name="T46" fmla="*/ 2868 w 3248"/>
                <a:gd name="T47" fmla="*/ 21 h 255"/>
                <a:gd name="T48" fmla="*/ 2936 w 3248"/>
                <a:gd name="T49" fmla="*/ 17 h 255"/>
                <a:gd name="T50" fmla="*/ 2996 w 3248"/>
                <a:gd name="T51" fmla="*/ 14 h 255"/>
                <a:gd name="T52" fmla="*/ 3048 w 3248"/>
                <a:gd name="T53" fmla="*/ 10 h 255"/>
                <a:gd name="T54" fmla="*/ 3092 w 3248"/>
                <a:gd name="T55" fmla="*/ 7 h 255"/>
                <a:gd name="T56" fmla="*/ 3129 w 3248"/>
                <a:gd name="T57" fmla="*/ 5 h 255"/>
                <a:gd name="T58" fmla="*/ 3160 w 3248"/>
                <a:gd name="T59" fmla="*/ 3 h 255"/>
                <a:gd name="T60" fmla="*/ 3182 w 3248"/>
                <a:gd name="T61" fmla="*/ 2 h 255"/>
                <a:gd name="T62" fmla="*/ 3198 w 3248"/>
                <a:gd name="T63" fmla="*/ 1 h 255"/>
                <a:gd name="T64" fmla="*/ 3207 w 3248"/>
                <a:gd name="T65" fmla="*/ 0 h 255"/>
                <a:gd name="T66" fmla="*/ 3211 w 3248"/>
                <a:gd name="T67" fmla="*/ 0 h 255"/>
                <a:gd name="T68" fmla="*/ 3247 w 3248"/>
                <a:gd name="T69" fmla="*/ 159 h 255"/>
                <a:gd name="T70" fmla="*/ 3248 w 3248"/>
                <a:gd name="T71" fmla="*/ 159 h 255"/>
                <a:gd name="T72" fmla="*/ 3248 w 3248"/>
                <a:gd name="T73" fmla="*/ 160 h 255"/>
                <a:gd name="T74" fmla="*/ 3237 w 3248"/>
                <a:gd name="T75" fmla="*/ 161 h 255"/>
                <a:gd name="T76" fmla="*/ 3211 w 3248"/>
                <a:gd name="T77" fmla="*/ 163 h 255"/>
                <a:gd name="T78" fmla="*/ 3197 w 3248"/>
                <a:gd name="T79" fmla="*/ 163 h 255"/>
                <a:gd name="T80" fmla="*/ 3155 w 3248"/>
                <a:gd name="T81" fmla="*/ 166 h 255"/>
                <a:gd name="T82" fmla="*/ 3086 w 3248"/>
                <a:gd name="T83" fmla="*/ 169 h 255"/>
                <a:gd name="T84" fmla="*/ 2991 w 3248"/>
                <a:gd name="T85" fmla="*/ 174 h 255"/>
                <a:gd name="T86" fmla="*/ 2869 w 3248"/>
                <a:gd name="T87" fmla="*/ 181 h 255"/>
                <a:gd name="T88" fmla="*/ 2723 w 3248"/>
                <a:gd name="T89" fmla="*/ 187 h 255"/>
                <a:gd name="T90" fmla="*/ 2552 w 3248"/>
                <a:gd name="T91" fmla="*/ 195 h 255"/>
                <a:gd name="T92" fmla="*/ 2356 w 3248"/>
                <a:gd name="T93" fmla="*/ 202 h 255"/>
                <a:gd name="T94" fmla="*/ 2137 w 3248"/>
                <a:gd name="T95" fmla="*/ 210 h 255"/>
                <a:gd name="T96" fmla="*/ 1895 w 3248"/>
                <a:gd name="T97" fmla="*/ 218 h 255"/>
                <a:gd name="T98" fmla="*/ 1632 w 3248"/>
                <a:gd name="T99" fmla="*/ 226 h 255"/>
                <a:gd name="T100" fmla="*/ 1346 w 3248"/>
                <a:gd name="T101" fmla="*/ 234 h 255"/>
                <a:gd name="T102" fmla="*/ 1040 w 3248"/>
                <a:gd name="T103" fmla="*/ 240 h 255"/>
                <a:gd name="T104" fmla="*/ 713 w 3248"/>
                <a:gd name="T105" fmla="*/ 246 h 255"/>
                <a:gd name="T106" fmla="*/ 366 w 3248"/>
                <a:gd name="T107" fmla="*/ 252 h 255"/>
                <a:gd name="T108" fmla="*/ 0 w 3248"/>
                <a:gd name="T10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48" h="255">
                  <a:moveTo>
                    <a:pt x="0" y="255"/>
                  </a:moveTo>
                  <a:lnTo>
                    <a:pt x="0" y="91"/>
                  </a:lnTo>
                  <a:lnTo>
                    <a:pt x="18" y="91"/>
                  </a:lnTo>
                  <a:lnTo>
                    <a:pt x="70" y="91"/>
                  </a:lnTo>
                  <a:lnTo>
                    <a:pt x="152" y="90"/>
                  </a:lnTo>
                  <a:lnTo>
                    <a:pt x="260" y="89"/>
                  </a:lnTo>
                  <a:lnTo>
                    <a:pt x="391" y="88"/>
                  </a:lnTo>
                  <a:lnTo>
                    <a:pt x="541" y="86"/>
                  </a:lnTo>
                  <a:lnTo>
                    <a:pt x="707" y="83"/>
                  </a:lnTo>
                  <a:lnTo>
                    <a:pt x="884" y="81"/>
                  </a:lnTo>
                  <a:lnTo>
                    <a:pt x="1069" y="78"/>
                  </a:lnTo>
                  <a:lnTo>
                    <a:pt x="1258" y="75"/>
                  </a:lnTo>
                  <a:lnTo>
                    <a:pt x="1449" y="72"/>
                  </a:lnTo>
                  <a:lnTo>
                    <a:pt x="1635" y="69"/>
                  </a:lnTo>
                  <a:lnTo>
                    <a:pt x="1815" y="64"/>
                  </a:lnTo>
                  <a:lnTo>
                    <a:pt x="1984" y="59"/>
                  </a:lnTo>
                  <a:lnTo>
                    <a:pt x="2138" y="55"/>
                  </a:lnTo>
                  <a:lnTo>
                    <a:pt x="2275" y="50"/>
                  </a:lnTo>
                  <a:lnTo>
                    <a:pt x="2396" y="43"/>
                  </a:lnTo>
                  <a:lnTo>
                    <a:pt x="2509" y="39"/>
                  </a:lnTo>
                  <a:lnTo>
                    <a:pt x="2612" y="34"/>
                  </a:lnTo>
                  <a:lnTo>
                    <a:pt x="2706" y="29"/>
                  </a:lnTo>
                  <a:lnTo>
                    <a:pt x="2791" y="24"/>
                  </a:lnTo>
                  <a:lnTo>
                    <a:pt x="2868" y="21"/>
                  </a:lnTo>
                  <a:lnTo>
                    <a:pt x="2936" y="17"/>
                  </a:lnTo>
                  <a:lnTo>
                    <a:pt x="2996" y="14"/>
                  </a:lnTo>
                  <a:lnTo>
                    <a:pt x="3048" y="10"/>
                  </a:lnTo>
                  <a:lnTo>
                    <a:pt x="3092" y="7"/>
                  </a:lnTo>
                  <a:lnTo>
                    <a:pt x="3129" y="5"/>
                  </a:lnTo>
                  <a:lnTo>
                    <a:pt x="3160" y="3"/>
                  </a:lnTo>
                  <a:lnTo>
                    <a:pt x="3182" y="2"/>
                  </a:lnTo>
                  <a:lnTo>
                    <a:pt x="3198" y="1"/>
                  </a:lnTo>
                  <a:lnTo>
                    <a:pt x="3207" y="0"/>
                  </a:lnTo>
                  <a:lnTo>
                    <a:pt x="3211" y="0"/>
                  </a:lnTo>
                  <a:lnTo>
                    <a:pt x="3247" y="159"/>
                  </a:lnTo>
                  <a:lnTo>
                    <a:pt x="3248" y="159"/>
                  </a:lnTo>
                  <a:lnTo>
                    <a:pt x="3248" y="160"/>
                  </a:lnTo>
                  <a:lnTo>
                    <a:pt x="3237" y="161"/>
                  </a:lnTo>
                  <a:lnTo>
                    <a:pt x="3211" y="163"/>
                  </a:lnTo>
                  <a:lnTo>
                    <a:pt x="3197" y="163"/>
                  </a:lnTo>
                  <a:lnTo>
                    <a:pt x="3155" y="166"/>
                  </a:lnTo>
                  <a:lnTo>
                    <a:pt x="3086" y="169"/>
                  </a:lnTo>
                  <a:lnTo>
                    <a:pt x="2991" y="174"/>
                  </a:lnTo>
                  <a:lnTo>
                    <a:pt x="2869" y="181"/>
                  </a:lnTo>
                  <a:lnTo>
                    <a:pt x="2723" y="187"/>
                  </a:lnTo>
                  <a:lnTo>
                    <a:pt x="2552" y="195"/>
                  </a:lnTo>
                  <a:lnTo>
                    <a:pt x="2356" y="202"/>
                  </a:lnTo>
                  <a:lnTo>
                    <a:pt x="2137" y="210"/>
                  </a:lnTo>
                  <a:lnTo>
                    <a:pt x="1895" y="218"/>
                  </a:lnTo>
                  <a:lnTo>
                    <a:pt x="1632" y="226"/>
                  </a:lnTo>
                  <a:lnTo>
                    <a:pt x="1346" y="234"/>
                  </a:lnTo>
                  <a:lnTo>
                    <a:pt x="1040" y="240"/>
                  </a:lnTo>
                  <a:lnTo>
                    <a:pt x="713" y="246"/>
                  </a:lnTo>
                  <a:lnTo>
                    <a:pt x="366" y="252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任意多边形: 形状 22"/>
            <p:cNvSpPr/>
            <p:nvPr/>
          </p:nvSpPr>
          <p:spPr bwMode="auto">
            <a:xfrm>
              <a:off x="1775622" y="4001014"/>
              <a:ext cx="1379706" cy="560785"/>
            </a:xfrm>
            <a:custGeom>
              <a:avLst/>
              <a:gdLst>
                <a:gd name="T0" fmla="*/ 137 w 2761"/>
                <a:gd name="T1" fmla="*/ 1408 h 1414"/>
                <a:gd name="T2" fmla="*/ 354 w 2761"/>
                <a:gd name="T3" fmla="*/ 1391 h 1414"/>
                <a:gd name="T4" fmla="*/ 538 w 2761"/>
                <a:gd name="T5" fmla="*/ 1372 h 1414"/>
                <a:gd name="T6" fmla="*/ 669 w 2761"/>
                <a:gd name="T7" fmla="*/ 1357 h 1414"/>
                <a:gd name="T8" fmla="*/ 804 w 2761"/>
                <a:gd name="T9" fmla="*/ 1338 h 1414"/>
                <a:gd name="T10" fmla="*/ 941 w 2761"/>
                <a:gd name="T11" fmla="*/ 1317 h 1414"/>
                <a:gd name="T12" fmla="*/ 1080 w 2761"/>
                <a:gd name="T13" fmla="*/ 1292 h 1414"/>
                <a:gd name="T14" fmla="*/ 1219 w 2761"/>
                <a:gd name="T15" fmla="*/ 1263 h 1414"/>
                <a:gd name="T16" fmla="*/ 1357 w 2761"/>
                <a:gd name="T17" fmla="*/ 1230 h 1414"/>
                <a:gd name="T18" fmla="*/ 1493 w 2761"/>
                <a:gd name="T19" fmla="*/ 1194 h 1414"/>
                <a:gd name="T20" fmla="*/ 1624 w 2761"/>
                <a:gd name="T21" fmla="*/ 1153 h 1414"/>
                <a:gd name="T22" fmla="*/ 1751 w 2761"/>
                <a:gd name="T23" fmla="*/ 1108 h 1414"/>
                <a:gd name="T24" fmla="*/ 1872 w 2761"/>
                <a:gd name="T25" fmla="*/ 1057 h 1414"/>
                <a:gd name="T26" fmla="*/ 1984 w 2761"/>
                <a:gd name="T27" fmla="*/ 1001 h 1414"/>
                <a:gd name="T28" fmla="*/ 2105 w 2761"/>
                <a:gd name="T29" fmla="*/ 929 h 1414"/>
                <a:gd name="T30" fmla="*/ 2228 w 2761"/>
                <a:gd name="T31" fmla="*/ 846 h 1414"/>
                <a:gd name="T32" fmla="*/ 2334 w 2761"/>
                <a:gd name="T33" fmla="*/ 764 h 1414"/>
                <a:gd name="T34" fmla="*/ 2426 w 2761"/>
                <a:gd name="T35" fmla="*/ 682 h 1414"/>
                <a:gd name="T36" fmla="*/ 2503 w 2761"/>
                <a:gd name="T37" fmla="*/ 604 h 1414"/>
                <a:gd name="T38" fmla="*/ 2567 w 2761"/>
                <a:gd name="T39" fmla="*/ 528 h 1414"/>
                <a:gd name="T40" fmla="*/ 2620 w 2761"/>
                <a:gd name="T41" fmla="*/ 455 h 1414"/>
                <a:gd name="T42" fmla="*/ 2662 w 2761"/>
                <a:gd name="T43" fmla="*/ 386 h 1414"/>
                <a:gd name="T44" fmla="*/ 2695 w 2761"/>
                <a:gd name="T45" fmla="*/ 323 h 1414"/>
                <a:gd name="T46" fmla="*/ 2720 w 2761"/>
                <a:gd name="T47" fmla="*/ 264 h 1414"/>
                <a:gd name="T48" fmla="*/ 2737 w 2761"/>
                <a:gd name="T49" fmla="*/ 213 h 1414"/>
                <a:gd name="T50" fmla="*/ 2749 w 2761"/>
                <a:gd name="T51" fmla="*/ 167 h 1414"/>
                <a:gd name="T52" fmla="*/ 2758 w 2761"/>
                <a:gd name="T53" fmla="*/ 114 h 1414"/>
                <a:gd name="T54" fmla="*/ 2761 w 2761"/>
                <a:gd name="T55" fmla="*/ 74 h 1414"/>
                <a:gd name="T56" fmla="*/ 2613 w 2761"/>
                <a:gd name="T57" fmla="*/ 0 h 1414"/>
                <a:gd name="T58" fmla="*/ 2604 w 2761"/>
                <a:gd name="T59" fmla="*/ 30 h 1414"/>
                <a:gd name="T60" fmla="*/ 2571 w 2761"/>
                <a:gd name="T61" fmla="*/ 109 h 1414"/>
                <a:gd name="T62" fmla="*/ 2544 w 2761"/>
                <a:gd name="T63" fmla="*/ 164 h 1414"/>
                <a:gd name="T64" fmla="*/ 2510 w 2761"/>
                <a:gd name="T65" fmla="*/ 226 h 1414"/>
                <a:gd name="T66" fmla="*/ 2466 w 2761"/>
                <a:gd name="T67" fmla="*/ 296 h 1414"/>
                <a:gd name="T68" fmla="*/ 2413 w 2761"/>
                <a:gd name="T69" fmla="*/ 371 h 1414"/>
                <a:gd name="T70" fmla="*/ 2351 w 2761"/>
                <a:gd name="T71" fmla="*/ 450 h 1414"/>
                <a:gd name="T72" fmla="*/ 2277 w 2761"/>
                <a:gd name="T73" fmla="*/ 530 h 1414"/>
                <a:gd name="T74" fmla="*/ 2191 w 2761"/>
                <a:gd name="T75" fmla="*/ 610 h 1414"/>
                <a:gd name="T76" fmla="*/ 2094 w 2761"/>
                <a:gd name="T77" fmla="*/ 691 h 1414"/>
                <a:gd name="T78" fmla="*/ 1983 w 2761"/>
                <a:gd name="T79" fmla="*/ 768 h 1414"/>
                <a:gd name="T80" fmla="*/ 1858 w 2761"/>
                <a:gd name="T81" fmla="*/ 841 h 1414"/>
                <a:gd name="T82" fmla="*/ 1719 w 2761"/>
                <a:gd name="T83" fmla="*/ 910 h 1414"/>
                <a:gd name="T84" fmla="*/ 1564 w 2761"/>
                <a:gd name="T85" fmla="*/ 971 h 1414"/>
                <a:gd name="T86" fmla="*/ 1454 w 2761"/>
                <a:gd name="T87" fmla="*/ 1008 h 1414"/>
                <a:gd name="T88" fmla="*/ 1343 w 2761"/>
                <a:gd name="T89" fmla="*/ 1042 h 1414"/>
                <a:gd name="T90" fmla="*/ 1232 w 2761"/>
                <a:gd name="T91" fmla="*/ 1073 h 1414"/>
                <a:gd name="T92" fmla="*/ 1121 w 2761"/>
                <a:gd name="T93" fmla="*/ 1100 h 1414"/>
                <a:gd name="T94" fmla="*/ 1011 w 2761"/>
                <a:gd name="T95" fmla="*/ 1125 h 1414"/>
                <a:gd name="T96" fmla="*/ 903 w 2761"/>
                <a:gd name="T97" fmla="*/ 1147 h 1414"/>
                <a:gd name="T98" fmla="*/ 693 w 2761"/>
                <a:gd name="T99" fmla="*/ 1184 h 1414"/>
                <a:gd name="T100" fmla="*/ 493 w 2761"/>
                <a:gd name="T101" fmla="*/ 1212 h 1414"/>
                <a:gd name="T102" fmla="*/ 309 w 2761"/>
                <a:gd name="T103" fmla="*/ 1234 h 1414"/>
                <a:gd name="T104" fmla="*/ 143 w 2761"/>
                <a:gd name="T105" fmla="*/ 1247 h 1414"/>
                <a:gd name="T106" fmla="*/ 0 w 2761"/>
                <a:gd name="T107" fmla="*/ 1256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61" h="1414">
                  <a:moveTo>
                    <a:pt x="41" y="1414"/>
                  </a:moveTo>
                  <a:lnTo>
                    <a:pt x="137" y="1408"/>
                  </a:lnTo>
                  <a:lnTo>
                    <a:pt x="241" y="1401"/>
                  </a:lnTo>
                  <a:lnTo>
                    <a:pt x="354" y="1391"/>
                  </a:lnTo>
                  <a:lnTo>
                    <a:pt x="476" y="1380"/>
                  </a:lnTo>
                  <a:lnTo>
                    <a:pt x="538" y="1372"/>
                  </a:lnTo>
                  <a:lnTo>
                    <a:pt x="603" y="1365"/>
                  </a:lnTo>
                  <a:lnTo>
                    <a:pt x="669" y="1357"/>
                  </a:lnTo>
                  <a:lnTo>
                    <a:pt x="736" y="1348"/>
                  </a:lnTo>
                  <a:lnTo>
                    <a:pt x="804" y="1338"/>
                  </a:lnTo>
                  <a:lnTo>
                    <a:pt x="871" y="1328"/>
                  </a:lnTo>
                  <a:lnTo>
                    <a:pt x="941" y="1317"/>
                  </a:lnTo>
                  <a:lnTo>
                    <a:pt x="1010" y="1305"/>
                  </a:lnTo>
                  <a:lnTo>
                    <a:pt x="1080" y="1292"/>
                  </a:lnTo>
                  <a:lnTo>
                    <a:pt x="1150" y="1278"/>
                  </a:lnTo>
                  <a:lnTo>
                    <a:pt x="1219" y="1263"/>
                  </a:lnTo>
                  <a:lnTo>
                    <a:pt x="1288" y="1247"/>
                  </a:lnTo>
                  <a:lnTo>
                    <a:pt x="1357" y="1230"/>
                  </a:lnTo>
                  <a:lnTo>
                    <a:pt x="1426" y="1214"/>
                  </a:lnTo>
                  <a:lnTo>
                    <a:pt x="1493" y="1194"/>
                  </a:lnTo>
                  <a:lnTo>
                    <a:pt x="1559" y="1174"/>
                  </a:lnTo>
                  <a:lnTo>
                    <a:pt x="1624" y="1153"/>
                  </a:lnTo>
                  <a:lnTo>
                    <a:pt x="1689" y="1131"/>
                  </a:lnTo>
                  <a:lnTo>
                    <a:pt x="1751" y="1108"/>
                  </a:lnTo>
                  <a:lnTo>
                    <a:pt x="1813" y="1082"/>
                  </a:lnTo>
                  <a:lnTo>
                    <a:pt x="1872" y="1057"/>
                  </a:lnTo>
                  <a:lnTo>
                    <a:pt x="1929" y="1029"/>
                  </a:lnTo>
                  <a:lnTo>
                    <a:pt x="1984" y="1001"/>
                  </a:lnTo>
                  <a:lnTo>
                    <a:pt x="2037" y="971"/>
                  </a:lnTo>
                  <a:lnTo>
                    <a:pt x="2105" y="929"/>
                  </a:lnTo>
                  <a:lnTo>
                    <a:pt x="2168" y="888"/>
                  </a:lnTo>
                  <a:lnTo>
                    <a:pt x="2228" y="846"/>
                  </a:lnTo>
                  <a:lnTo>
                    <a:pt x="2283" y="805"/>
                  </a:lnTo>
                  <a:lnTo>
                    <a:pt x="2334" y="764"/>
                  </a:lnTo>
                  <a:lnTo>
                    <a:pt x="2382" y="723"/>
                  </a:lnTo>
                  <a:lnTo>
                    <a:pt x="2426" y="682"/>
                  </a:lnTo>
                  <a:lnTo>
                    <a:pt x="2466" y="643"/>
                  </a:lnTo>
                  <a:lnTo>
                    <a:pt x="2503" y="604"/>
                  </a:lnTo>
                  <a:lnTo>
                    <a:pt x="2536" y="565"/>
                  </a:lnTo>
                  <a:lnTo>
                    <a:pt x="2567" y="528"/>
                  </a:lnTo>
                  <a:lnTo>
                    <a:pt x="2595" y="491"/>
                  </a:lnTo>
                  <a:lnTo>
                    <a:pt x="2620" y="455"/>
                  </a:lnTo>
                  <a:lnTo>
                    <a:pt x="2642" y="420"/>
                  </a:lnTo>
                  <a:lnTo>
                    <a:pt x="2662" y="386"/>
                  </a:lnTo>
                  <a:lnTo>
                    <a:pt x="2680" y="353"/>
                  </a:lnTo>
                  <a:lnTo>
                    <a:pt x="2695" y="323"/>
                  </a:lnTo>
                  <a:lnTo>
                    <a:pt x="2708" y="293"/>
                  </a:lnTo>
                  <a:lnTo>
                    <a:pt x="2720" y="264"/>
                  </a:lnTo>
                  <a:lnTo>
                    <a:pt x="2729" y="238"/>
                  </a:lnTo>
                  <a:lnTo>
                    <a:pt x="2737" y="213"/>
                  </a:lnTo>
                  <a:lnTo>
                    <a:pt x="2743" y="189"/>
                  </a:lnTo>
                  <a:lnTo>
                    <a:pt x="2749" y="167"/>
                  </a:lnTo>
                  <a:lnTo>
                    <a:pt x="2753" y="148"/>
                  </a:lnTo>
                  <a:lnTo>
                    <a:pt x="2758" y="114"/>
                  </a:lnTo>
                  <a:lnTo>
                    <a:pt x="2760" y="90"/>
                  </a:lnTo>
                  <a:lnTo>
                    <a:pt x="2761" y="74"/>
                  </a:lnTo>
                  <a:lnTo>
                    <a:pt x="2761" y="70"/>
                  </a:lnTo>
                  <a:lnTo>
                    <a:pt x="2613" y="0"/>
                  </a:lnTo>
                  <a:lnTo>
                    <a:pt x="2611" y="7"/>
                  </a:lnTo>
                  <a:lnTo>
                    <a:pt x="2604" y="30"/>
                  </a:lnTo>
                  <a:lnTo>
                    <a:pt x="2591" y="63"/>
                  </a:lnTo>
                  <a:lnTo>
                    <a:pt x="2571" y="109"/>
                  </a:lnTo>
                  <a:lnTo>
                    <a:pt x="2558" y="135"/>
                  </a:lnTo>
                  <a:lnTo>
                    <a:pt x="2544" y="164"/>
                  </a:lnTo>
                  <a:lnTo>
                    <a:pt x="2529" y="195"/>
                  </a:lnTo>
                  <a:lnTo>
                    <a:pt x="2510" y="226"/>
                  </a:lnTo>
                  <a:lnTo>
                    <a:pt x="2489" y="261"/>
                  </a:lnTo>
                  <a:lnTo>
                    <a:pt x="2466" y="296"/>
                  </a:lnTo>
                  <a:lnTo>
                    <a:pt x="2441" y="333"/>
                  </a:lnTo>
                  <a:lnTo>
                    <a:pt x="2413" y="371"/>
                  </a:lnTo>
                  <a:lnTo>
                    <a:pt x="2384" y="409"/>
                  </a:lnTo>
                  <a:lnTo>
                    <a:pt x="2351" y="450"/>
                  </a:lnTo>
                  <a:lnTo>
                    <a:pt x="2315" y="489"/>
                  </a:lnTo>
                  <a:lnTo>
                    <a:pt x="2277" y="530"/>
                  </a:lnTo>
                  <a:lnTo>
                    <a:pt x="2236" y="570"/>
                  </a:lnTo>
                  <a:lnTo>
                    <a:pt x="2191" y="610"/>
                  </a:lnTo>
                  <a:lnTo>
                    <a:pt x="2145" y="651"/>
                  </a:lnTo>
                  <a:lnTo>
                    <a:pt x="2094" y="691"/>
                  </a:lnTo>
                  <a:lnTo>
                    <a:pt x="2040" y="730"/>
                  </a:lnTo>
                  <a:lnTo>
                    <a:pt x="1983" y="768"/>
                  </a:lnTo>
                  <a:lnTo>
                    <a:pt x="1923" y="805"/>
                  </a:lnTo>
                  <a:lnTo>
                    <a:pt x="1858" y="841"/>
                  </a:lnTo>
                  <a:lnTo>
                    <a:pt x="1790" y="876"/>
                  </a:lnTo>
                  <a:lnTo>
                    <a:pt x="1719" y="910"/>
                  </a:lnTo>
                  <a:lnTo>
                    <a:pt x="1643" y="942"/>
                  </a:lnTo>
                  <a:lnTo>
                    <a:pt x="1564" y="971"/>
                  </a:lnTo>
                  <a:lnTo>
                    <a:pt x="1509" y="990"/>
                  </a:lnTo>
                  <a:lnTo>
                    <a:pt x="1454" y="1008"/>
                  </a:lnTo>
                  <a:lnTo>
                    <a:pt x="1398" y="1025"/>
                  </a:lnTo>
                  <a:lnTo>
                    <a:pt x="1343" y="1042"/>
                  </a:lnTo>
                  <a:lnTo>
                    <a:pt x="1287" y="1057"/>
                  </a:lnTo>
                  <a:lnTo>
                    <a:pt x="1232" y="1073"/>
                  </a:lnTo>
                  <a:lnTo>
                    <a:pt x="1176" y="1087"/>
                  </a:lnTo>
                  <a:lnTo>
                    <a:pt x="1121" y="1100"/>
                  </a:lnTo>
                  <a:lnTo>
                    <a:pt x="1066" y="1113"/>
                  </a:lnTo>
                  <a:lnTo>
                    <a:pt x="1011" y="1125"/>
                  </a:lnTo>
                  <a:lnTo>
                    <a:pt x="957" y="1136"/>
                  </a:lnTo>
                  <a:lnTo>
                    <a:pt x="903" y="1147"/>
                  </a:lnTo>
                  <a:lnTo>
                    <a:pt x="796" y="1167"/>
                  </a:lnTo>
                  <a:lnTo>
                    <a:pt x="693" y="1184"/>
                  </a:lnTo>
                  <a:lnTo>
                    <a:pt x="591" y="1200"/>
                  </a:lnTo>
                  <a:lnTo>
                    <a:pt x="493" y="1212"/>
                  </a:lnTo>
                  <a:lnTo>
                    <a:pt x="399" y="1224"/>
                  </a:lnTo>
                  <a:lnTo>
                    <a:pt x="309" y="1234"/>
                  </a:lnTo>
                  <a:lnTo>
                    <a:pt x="223" y="1241"/>
                  </a:lnTo>
                  <a:lnTo>
                    <a:pt x="143" y="1247"/>
                  </a:lnTo>
                  <a:lnTo>
                    <a:pt x="69" y="1253"/>
                  </a:lnTo>
                  <a:lnTo>
                    <a:pt x="0" y="1256"/>
                  </a:lnTo>
                  <a:lnTo>
                    <a:pt x="41" y="141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任意多边形: 形状 23"/>
            <p:cNvSpPr/>
            <p:nvPr/>
          </p:nvSpPr>
          <p:spPr bwMode="auto">
            <a:xfrm>
              <a:off x="3128334" y="3383080"/>
              <a:ext cx="689853" cy="548879"/>
            </a:xfrm>
            <a:custGeom>
              <a:avLst/>
              <a:gdLst>
                <a:gd name="T0" fmla="*/ 119 w 1382"/>
                <a:gd name="T1" fmla="*/ 1382 h 1382"/>
                <a:gd name="T2" fmla="*/ 124 w 1382"/>
                <a:gd name="T3" fmla="*/ 1336 h 1382"/>
                <a:gd name="T4" fmla="*/ 141 w 1382"/>
                <a:gd name="T5" fmla="*/ 1213 h 1382"/>
                <a:gd name="T6" fmla="*/ 155 w 1382"/>
                <a:gd name="T7" fmla="*/ 1131 h 1382"/>
                <a:gd name="T8" fmla="*/ 174 w 1382"/>
                <a:gd name="T9" fmla="*/ 1037 h 1382"/>
                <a:gd name="T10" fmla="*/ 197 w 1382"/>
                <a:gd name="T11" fmla="*/ 938 h 1382"/>
                <a:gd name="T12" fmla="*/ 225 w 1382"/>
                <a:gd name="T13" fmla="*/ 833 h 1382"/>
                <a:gd name="T14" fmla="*/ 260 w 1382"/>
                <a:gd name="T15" fmla="*/ 727 h 1382"/>
                <a:gd name="T16" fmla="*/ 302 w 1382"/>
                <a:gd name="T17" fmla="*/ 623 h 1382"/>
                <a:gd name="T18" fmla="*/ 349 w 1382"/>
                <a:gd name="T19" fmla="*/ 523 h 1382"/>
                <a:gd name="T20" fmla="*/ 403 w 1382"/>
                <a:gd name="T21" fmla="*/ 430 h 1382"/>
                <a:gd name="T22" fmla="*/ 466 w 1382"/>
                <a:gd name="T23" fmla="*/ 349 h 1382"/>
                <a:gd name="T24" fmla="*/ 536 w 1382"/>
                <a:gd name="T25" fmla="*/ 280 h 1382"/>
                <a:gd name="T26" fmla="*/ 615 w 1382"/>
                <a:gd name="T27" fmla="*/ 228 h 1382"/>
                <a:gd name="T28" fmla="*/ 702 w 1382"/>
                <a:gd name="T29" fmla="*/ 195 h 1382"/>
                <a:gd name="T30" fmla="*/ 1016 w 1382"/>
                <a:gd name="T31" fmla="*/ 122 h 1382"/>
                <a:gd name="T32" fmla="*/ 1227 w 1382"/>
                <a:gd name="T33" fmla="*/ 77 h 1382"/>
                <a:gd name="T34" fmla="*/ 1345 w 1382"/>
                <a:gd name="T35" fmla="*/ 54 h 1382"/>
                <a:gd name="T36" fmla="*/ 1382 w 1382"/>
                <a:gd name="T37" fmla="*/ 47 h 1382"/>
                <a:gd name="T38" fmla="*/ 1227 w 1382"/>
                <a:gd name="T39" fmla="*/ 0 h 1382"/>
                <a:gd name="T40" fmla="*/ 1169 w 1382"/>
                <a:gd name="T41" fmla="*/ 5 h 1382"/>
                <a:gd name="T42" fmla="*/ 1063 w 1382"/>
                <a:gd name="T43" fmla="*/ 16 h 1382"/>
                <a:gd name="T44" fmla="*/ 964 w 1382"/>
                <a:gd name="T45" fmla="*/ 30 h 1382"/>
                <a:gd name="T46" fmla="*/ 891 w 1382"/>
                <a:gd name="T47" fmla="*/ 44 h 1382"/>
                <a:gd name="T48" fmla="*/ 813 w 1382"/>
                <a:gd name="T49" fmla="*/ 60 h 1382"/>
                <a:gd name="T50" fmla="*/ 734 w 1382"/>
                <a:gd name="T51" fmla="*/ 80 h 1382"/>
                <a:gd name="T52" fmla="*/ 656 w 1382"/>
                <a:gd name="T53" fmla="*/ 103 h 1382"/>
                <a:gd name="T54" fmla="*/ 580 w 1382"/>
                <a:gd name="T55" fmla="*/ 131 h 1382"/>
                <a:gd name="T56" fmla="*/ 507 w 1382"/>
                <a:gd name="T57" fmla="*/ 163 h 1382"/>
                <a:gd name="T58" fmla="*/ 439 w 1382"/>
                <a:gd name="T59" fmla="*/ 198 h 1382"/>
                <a:gd name="T60" fmla="*/ 379 w 1382"/>
                <a:gd name="T61" fmla="*/ 240 h 1382"/>
                <a:gd name="T62" fmla="*/ 328 w 1382"/>
                <a:gd name="T63" fmla="*/ 285 h 1382"/>
                <a:gd name="T64" fmla="*/ 286 w 1382"/>
                <a:gd name="T65" fmla="*/ 338 h 1382"/>
                <a:gd name="T66" fmla="*/ 249 w 1382"/>
                <a:gd name="T67" fmla="*/ 399 h 1382"/>
                <a:gd name="T68" fmla="*/ 214 w 1382"/>
                <a:gd name="T69" fmla="*/ 470 h 1382"/>
                <a:gd name="T70" fmla="*/ 182 w 1382"/>
                <a:gd name="T71" fmla="*/ 548 h 1382"/>
                <a:gd name="T72" fmla="*/ 153 w 1382"/>
                <a:gd name="T73" fmla="*/ 629 h 1382"/>
                <a:gd name="T74" fmla="*/ 126 w 1382"/>
                <a:gd name="T75" fmla="*/ 714 h 1382"/>
                <a:gd name="T76" fmla="*/ 103 w 1382"/>
                <a:gd name="T77" fmla="*/ 800 h 1382"/>
                <a:gd name="T78" fmla="*/ 82 w 1382"/>
                <a:gd name="T79" fmla="*/ 886 h 1382"/>
                <a:gd name="T80" fmla="*/ 55 w 1382"/>
                <a:gd name="T81" fmla="*/ 1009 h 1382"/>
                <a:gd name="T82" fmla="*/ 28 w 1382"/>
                <a:gd name="T83" fmla="*/ 1155 h 1382"/>
                <a:gd name="T84" fmla="*/ 11 w 1382"/>
                <a:gd name="T85" fmla="*/ 1267 h 1382"/>
                <a:gd name="T86" fmla="*/ 1 w 1382"/>
                <a:gd name="T87" fmla="*/ 133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82" h="1382">
                  <a:moveTo>
                    <a:pt x="0" y="1338"/>
                  </a:moveTo>
                  <a:lnTo>
                    <a:pt x="119" y="1382"/>
                  </a:lnTo>
                  <a:lnTo>
                    <a:pt x="120" y="1371"/>
                  </a:lnTo>
                  <a:lnTo>
                    <a:pt x="124" y="1336"/>
                  </a:lnTo>
                  <a:lnTo>
                    <a:pt x="130" y="1283"/>
                  </a:lnTo>
                  <a:lnTo>
                    <a:pt x="141" y="1213"/>
                  </a:lnTo>
                  <a:lnTo>
                    <a:pt x="147" y="1174"/>
                  </a:lnTo>
                  <a:lnTo>
                    <a:pt x="155" y="1131"/>
                  </a:lnTo>
                  <a:lnTo>
                    <a:pt x="164" y="1085"/>
                  </a:lnTo>
                  <a:lnTo>
                    <a:pt x="174" y="1037"/>
                  </a:lnTo>
                  <a:lnTo>
                    <a:pt x="185" y="989"/>
                  </a:lnTo>
                  <a:lnTo>
                    <a:pt x="197" y="938"/>
                  </a:lnTo>
                  <a:lnTo>
                    <a:pt x="211" y="886"/>
                  </a:lnTo>
                  <a:lnTo>
                    <a:pt x="225" y="833"/>
                  </a:lnTo>
                  <a:lnTo>
                    <a:pt x="242" y="780"/>
                  </a:lnTo>
                  <a:lnTo>
                    <a:pt x="260" y="727"/>
                  </a:lnTo>
                  <a:lnTo>
                    <a:pt x="280" y="675"/>
                  </a:lnTo>
                  <a:lnTo>
                    <a:pt x="302" y="623"/>
                  </a:lnTo>
                  <a:lnTo>
                    <a:pt x="324" y="572"/>
                  </a:lnTo>
                  <a:lnTo>
                    <a:pt x="349" y="523"/>
                  </a:lnTo>
                  <a:lnTo>
                    <a:pt x="376" y="476"/>
                  </a:lnTo>
                  <a:lnTo>
                    <a:pt x="403" y="430"/>
                  </a:lnTo>
                  <a:lnTo>
                    <a:pt x="434" y="388"/>
                  </a:lnTo>
                  <a:lnTo>
                    <a:pt x="466" y="349"/>
                  </a:lnTo>
                  <a:lnTo>
                    <a:pt x="499" y="313"/>
                  </a:lnTo>
                  <a:lnTo>
                    <a:pt x="536" y="280"/>
                  </a:lnTo>
                  <a:lnTo>
                    <a:pt x="574" y="251"/>
                  </a:lnTo>
                  <a:lnTo>
                    <a:pt x="615" y="228"/>
                  </a:lnTo>
                  <a:lnTo>
                    <a:pt x="657" y="209"/>
                  </a:lnTo>
                  <a:lnTo>
                    <a:pt x="702" y="195"/>
                  </a:lnTo>
                  <a:lnTo>
                    <a:pt x="873" y="155"/>
                  </a:lnTo>
                  <a:lnTo>
                    <a:pt x="1016" y="122"/>
                  </a:lnTo>
                  <a:lnTo>
                    <a:pt x="1134" y="97"/>
                  </a:lnTo>
                  <a:lnTo>
                    <a:pt x="1227" y="77"/>
                  </a:lnTo>
                  <a:lnTo>
                    <a:pt x="1297" y="63"/>
                  </a:lnTo>
                  <a:lnTo>
                    <a:pt x="1345" y="54"/>
                  </a:lnTo>
                  <a:lnTo>
                    <a:pt x="1373" y="49"/>
                  </a:lnTo>
                  <a:lnTo>
                    <a:pt x="1382" y="47"/>
                  </a:lnTo>
                  <a:lnTo>
                    <a:pt x="1235" y="0"/>
                  </a:lnTo>
                  <a:lnTo>
                    <a:pt x="1227" y="0"/>
                  </a:lnTo>
                  <a:lnTo>
                    <a:pt x="1205" y="2"/>
                  </a:lnTo>
                  <a:lnTo>
                    <a:pt x="1169" y="5"/>
                  </a:lnTo>
                  <a:lnTo>
                    <a:pt x="1121" y="9"/>
                  </a:lnTo>
                  <a:lnTo>
                    <a:pt x="1063" y="16"/>
                  </a:lnTo>
                  <a:lnTo>
                    <a:pt x="999" y="25"/>
                  </a:lnTo>
                  <a:lnTo>
                    <a:pt x="964" y="30"/>
                  </a:lnTo>
                  <a:lnTo>
                    <a:pt x="928" y="37"/>
                  </a:lnTo>
                  <a:lnTo>
                    <a:pt x="891" y="44"/>
                  </a:lnTo>
                  <a:lnTo>
                    <a:pt x="852" y="51"/>
                  </a:lnTo>
                  <a:lnTo>
                    <a:pt x="813" y="60"/>
                  </a:lnTo>
                  <a:lnTo>
                    <a:pt x="774" y="69"/>
                  </a:lnTo>
                  <a:lnTo>
                    <a:pt x="734" y="80"/>
                  </a:lnTo>
                  <a:lnTo>
                    <a:pt x="695" y="91"/>
                  </a:lnTo>
                  <a:lnTo>
                    <a:pt x="656" y="103"/>
                  </a:lnTo>
                  <a:lnTo>
                    <a:pt x="618" y="116"/>
                  </a:lnTo>
                  <a:lnTo>
                    <a:pt x="580" y="131"/>
                  </a:lnTo>
                  <a:lnTo>
                    <a:pt x="543" y="146"/>
                  </a:lnTo>
                  <a:lnTo>
                    <a:pt x="507" y="163"/>
                  </a:lnTo>
                  <a:lnTo>
                    <a:pt x="472" y="179"/>
                  </a:lnTo>
                  <a:lnTo>
                    <a:pt x="439" y="198"/>
                  </a:lnTo>
                  <a:lnTo>
                    <a:pt x="408" y="219"/>
                  </a:lnTo>
                  <a:lnTo>
                    <a:pt x="379" y="240"/>
                  </a:lnTo>
                  <a:lnTo>
                    <a:pt x="352" y="262"/>
                  </a:lnTo>
                  <a:lnTo>
                    <a:pt x="328" y="285"/>
                  </a:lnTo>
                  <a:lnTo>
                    <a:pt x="306" y="311"/>
                  </a:lnTo>
                  <a:lnTo>
                    <a:pt x="286" y="338"/>
                  </a:lnTo>
                  <a:lnTo>
                    <a:pt x="267" y="368"/>
                  </a:lnTo>
                  <a:lnTo>
                    <a:pt x="249" y="399"/>
                  </a:lnTo>
                  <a:lnTo>
                    <a:pt x="231" y="434"/>
                  </a:lnTo>
                  <a:lnTo>
                    <a:pt x="214" y="470"/>
                  </a:lnTo>
                  <a:lnTo>
                    <a:pt x="197" y="508"/>
                  </a:lnTo>
                  <a:lnTo>
                    <a:pt x="182" y="548"/>
                  </a:lnTo>
                  <a:lnTo>
                    <a:pt x="167" y="588"/>
                  </a:lnTo>
                  <a:lnTo>
                    <a:pt x="153" y="629"/>
                  </a:lnTo>
                  <a:lnTo>
                    <a:pt x="139" y="671"/>
                  </a:lnTo>
                  <a:lnTo>
                    <a:pt x="126" y="714"/>
                  </a:lnTo>
                  <a:lnTo>
                    <a:pt x="114" y="757"/>
                  </a:lnTo>
                  <a:lnTo>
                    <a:pt x="103" y="800"/>
                  </a:lnTo>
                  <a:lnTo>
                    <a:pt x="92" y="843"/>
                  </a:lnTo>
                  <a:lnTo>
                    <a:pt x="82" y="886"/>
                  </a:lnTo>
                  <a:lnTo>
                    <a:pt x="72" y="927"/>
                  </a:lnTo>
                  <a:lnTo>
                    <a:pt x="55" y="1009"/>
                  </a:lnTo>
                  <a:lnTo>
                    <a:pt x="40" y="1086"/>
                  </a:lnTo>
                  <a:lnTo>
                    <a:pt x="28" y="1155"/>
                  </a:lnTo>
                  <a:lnTo>
                    <a:pt x="18" y="1216"/>
                  </a:lnTo>
                  <a:lnTo>
                    <a:pt x="11" y="1267"/>
                  </a:lnTo>
                  <a:lnTo>
                    <a:pt x="4" y="1305"/>
                  </a:lnTo>
                  <a:lnTo>
                    <a:pt x="1" y="1330"/>
                  </a:lnTo>
                  <a:lnTo>
                    <a:pt x="0" y="133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任意多边形: 形状 24"/>
            <p:cNvSpPr/>
            <p:nvPr/>
          </p:nvSpPr>
          <p:spPr bwMode="auto">
            <a:xfrm>
              <a:off x="3861679" y="2962789"/>
              <a:ext cx="1433695" cy="406004"/>
            </a:xfrm>
            <a:custGeom>
              <a:avLst/>
              <a:gdLst>
                <a:gd name="T0" fmla="*/ 188 w 2868"/>
                <a:gd name="T1" fmla="*/ 1023 h 1023"/>
                <a:gd name="T2" fmla="*/ 266 w 2868"/>
                <a:gd name="T3" fmla="*/ 1010 h 1023"/>
                <a:gd name="T4" fmla="*/ 470 w 2868"/>
                <a:gd name="T5" fmla="*/ 973 h 1023"/>
                <a:gd name="T6" fmla="*/ 768 w 2868"/>
                <a:gd name="T7" fmla="*/ 917 h 1023"/>
                <a:gd name="T8" fmla="*/ 1121 w 2868"/>
                <a:gd name="T9" fmla="*/ 844 h 1023"/>
                <a:gd name="T10" fmla="*/ 1308 w 2868"/>
                <a:gd name="T11" fmla="*/ 802 h 1023"/>
                <a:gd name="T12" fmla="*/ 1495 w 2868"/>
                <a:gd name="T13" fmla="*/ 757 h 1023"/>
                <a:gd name="T14" fmla="*/ 1678 w 2868"/>
                <a:gd name="T15" fmla="*/ 711 h 1023"/>
                <a:gd name="T16" fmla="*/ 1853 w 2868"/>
                <a:gd name="T17" fmla="*/ 662 h 1023"/>
                <a:gd name="T18" fmla="*/ 2015 w 2868"/>
                <a:gd name="T19" fmla="*/ 612 h 1023"/>
                <a:gd name="T20" fmla="*/ 2158 w 2868"/>
                <a:gd name="T21" fmla="*/ 561 h 1023"/>
                <a:gd name="T22" fmla="*/ 2280 w 2868"/>
                <a:gd name="T23" fmla="*/ 510 h 1023"/>
                <a:gd name="T24" fmla="*/ 2375 w 2868"/>
                <a:gd name="T25" fmla="*/ 458 h 1023"/>
                <a:gd name="T26" fmla="*/ 2451 w 2868"/>
                <a:gd name="T27" fmla="*/ 407 h 1023"/>
                <a:gd name="T28" fmla="*/ 2519 w 2868"/>
                <a:gd name="T29" fmla="*/ 360 h 1023"/>
                <a:gd name="T30" fmla="*/ 2633 w 2868"/>
                <a:gd name="T31" fmla="*/ 274 h 1023"/>
                <a:gd name="T32" fmla="*/ 2719 w 2868"/>
                <a:gd name="T33" fmla="*/ 201 h 1023"/>
                <a:gd name="T34" fmla="*/ 2782 w 2868"/>
                <a:gd name="T35" fmla="*/ 139 h 1023"/>
                <a:gd name="T36" fmla="*/ 2825 w 2868"/>
                <a:gd name="T37" fmla="*/ 92 h 1023"/>
                <a:gd name="T38" fmla="*/ 2851 w 2868"/>
                <a:gd name="T39" fmla="*/ 57 h 1023"/>
                <a:gd name="T40" fmla="*/ 2868 w 2868"/>
                <a:gd name="T41" fmla="*/ 29 h 1023"/>
                <a:gd name="T42" fmla="*/ 2782 w 2868"/>
                <a:gd name="T43" fmla="*/ 4 h 1023"/>
                <a:gd name="T44" fmla="*/ 2753 w 2868"/>
                <a:gd name="T45" fmla="*/ 38 h 1023"/>
                <a:gd name="T46" fmla="*/ 2692 w 2868"/>
                <a:gd name="T47" fmla="*/ 98 h 1023"/>
                <a:gd name="T48" fmla="*/ 2629 w 2868"/>
                <a:gd name="T49" fmla="*/ 157 h 1023"/>
                <a:gd name="T50" fmla="*/ 2577 w 2868"/>
                <a:gd name="T51" fmla="*/ 200 h 1023"/>
                <a:gd name="T52" fmla="*/ 2518 w 2868"/>
                <a:gd name="T53" fmla="*/ 246 h 1023"/>
                <a:gd name="T54" fmla="*/ 2451 w 2868"/>
                <a:gd name="T55" fmla="*/ 293 h 1023"/>
                <a:gd name="T56" fmla="*/ 2378 w 2868"/>
                <a:gd name="T57" fmla="*/ 340 h 1023"/>
                <a:gd name="T58" fmla="*/ 2297 w 2868"/>
                <a:gd name="T59" fmla="*/ 387 h 1023"/>
                <a:gd name="T60" fmla="*/ 2210 w 2868"/>
                <a:gd name="T61" fmla="*/ 432 h 1023"/>
                <a:gd name="T62" fmla="*/ 2115 w 2868"/>
                <a:gd name="T63" fmla="*/ 476 h 1023"/>
                <a:gd name="T64" fmla="*/ 2014 w 2868"/>
                <a:gd name="T65" fmla="*/ 515 h 1023"/>
                <a:gd name="T66" fmla="*/ 1905 w 2868"/>
                <a:gd name="T67" fmla="*/ 550 h 1023"/>
                <a:gd name="T68" fmla="*/ 1726 w 2868"/>
                <a:gd name="T69" fmla="*/ 597 h 1023"/>
                <a:gd name="T70" fmla="*/ 1449 w 2868"/>
                <a:gd name="T71" fmla="*/ 664 h 1023"/>
                <a:gd name="T72" fmla="*/ 1146 w 2868"/>
                <a:gd name="T73" fmla="*/ 734 h 1023"/>
                <a:gd name="T74" fmla="*/ 841 w 2868"/>
                <a:gd name="T75" fmla="*/ 802 h 1023"/>
                <a:gd name="T76" fmla="*/ 553 w 2868"/>
                <a:gd name="T77" fmla="*/ 865 h 1023"/>
                <a:gd name="T78" fmla="*/ 305 w 2868"/>
                <a:gd name="T79" fmla="*/ 918 h 1023"/>
                <a:gd name="T80" fmla="*/ 119 w 2868"/>
                <a:gd name="T81" fmla="*/ 957 h 1023"/>
                <a:gd name="T82" fmla="*/ 15 w 2868"/>
                <a:gd name="T83" fmla="*/ 979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68" h="1023">
                  <a:moveTo>
                    <a:pt x="0" y="982"/>
                  </a:moveTo>
                  <a:lnTo>
                    <a:pt x="188" y="1023"/>
                  </a:lnTo>
                  <a:lnTo>
                    <a:pt x="208" y="1019"/>
                  </a:lnTo>
                  <a:lnTo>
                    <a:pt x="266" y="1010"/>
                  </a:lnTo>
                  <a:lnTo>
                    <a:pt x="353" y="994"/>
                  </a:lnTo>
                  <a:lnTo>
                    <a:pt x="470" y="973"/>
                  </a:lnTo>
                  <a:lnTo>
                    <a:pt x="609" y="948"/>
                  </a:lnTo>
                  <a:lnTo>
                    <a:pt x="768" y="917"/>
                  </a:lnTo>
                  <a:lnTo>
                    <a:pt x="940" y="882"/>
                  </a:lnTo>
                  <a:lnTo>
                    <a:pt x="1121" y="844"/>
                  </a:lnTo>
                  <a:lnTo>
                    <a:pt x="1214" y="823"/>
                  </a:lnTo>
                  <a:lnTo>
                    <a:pt x="1308" y="802"/>
                  </a:lnTo>
                  <a:lnTo>
                    <a:pt x="1401" y="780"/>
                  </a:lnTo>
                  <a:lnTo>
                    <a:pt x="1495" y="757"/>
                  </a:lnTo>
                  <a:lnTo>
                    <a:pt x="1587" y="735"/>
                  </a:lnTo>
                  <a:lnTo>
                    <a:pt x="1678" y="711"/>
                  </a:lnTo>
                  <a:lnTo>
                    <a:pt x="1767" y="686"/>
                  </a:lnTo>
                  <a:lnTo>
                    <a:pt x="1853" y="662"/>
                  </a:lnTo>
                  <a:lnTo>
                    <a:pt x="1935" y="638"/>
                  </a:lnTo>
                  <a:lnTo>
                    <a:pt x="2015" y="612"/>
                  </a:lnTo>
                  <a:lnTo>
                    <a:pt x="2089" y="587"/>
                  </a:lnTo>
                  <a:lnTo>
                    <a:pt x="2158" y="561"/>
                  </a:lnTo>
                  <a:lnTo>
                    <a:pt x="2222" y="535"/>
                  </a:lnTo>
                  <a:lnTo>
                    <a:pt x="2280" y="510"/>
                  </a:lnTo>
                  <a:lnTo>
                    <a:pt x="2331" y="483"/>
                  </a:lnTo>
                  <a:lnTo>
                    <a:pt x="2375" y="458"/>
                  </a:lnTo>
                  <a:lnTo>
                    <a:pt x="2414" y="432"/>
                  </a:lnTo>
                  <a:lnTo>
                    <a:pt x="2451" y="407"/>
                  </a:lnTo>
                  <a:lnTo>
                    <a:pt x="2486" y="384"/>
                  </a:lnTo>
                  <a:lnTo>
                    <a:pt x="2519" y="360"/>
                  </a:lnTo>
                  <a:lnTo>
                    <a:pt x="2579" y="316"/>
                  </a:lnTo>
                  <a:lnTo>
                    <a:pt x="2633" y="274"/>
                  </a:lnTo>
                  <a:lnTo>
                    <a:pt x="2679" y="235"/>
                  </a:lnTo>
                  <a:lnTo>
                    <a:pt x="2719" y="201"/>
                  </a:lnTo>
                  <a:lnTo>
                    <a:pt x="2754" y="169"/>
                  </a:lnTo>
                  <a:lnTo>
                    <a:pt x="2782" y="139"/>
                  </a:lnTo>
                  <a:lnTo>
                    <a:pt x="2806" y="114"/>
                  </a:lnTo>
                  <a:lnTo>
                    <a:pt x="2825" y="92"/>
                  </a:lnTo>
                  <a:lnTo>
                    <a:pt x="2839" y="73"/>
                  </a:lnTo>
                  <a:lnTo>
                    <a:pt x="2851" y="57"/>
                  </a:lnTo>
                  <a:lnTo>
                    <a:pt x="2864" y="36"/>
                  </a:lnTo>
                  <a:lnTo>
                    <a:pt x="2868" y="29"/>
                  </a:lnTo>
                  <a:lnTo>
                    <a:pt x="2787" y="0"/>
                  </a:lnTo>
                  <a:lnTo>
                    <a:pt x="2782" y="4"/>
                  </a:lnTo>
                  <a:lnTo>
                    <a:pt x="2772" y="18"/>
                  </a:lnTo>
                  <a:lnTo>
                    <a:pt x="2753" y="38"/>
                  </a:lnTo>
                  <a:lnTo>
                    <a:pt x="2726" y="65"/>
                  </a:lnTo>
                  <a:lnTo>
                    <a:pt x="2692" y="98"/>
                  </a:lnTo>
                  <a:lnTo>
                    <a:pt x="2652" y="136"/>
                  </a:lnTo>
                  <a:lnTo>
                    <a:pt x="2629" y="157"/>
                  </a:lnTo>
                  <a:lnTo>
                    <a:pt x="2604" y="178"/>
                  </a:lnTo>
                  <a:lnTo>
                    <a:pt x="2577" y="200"/>
                  </a:lnTo>
                  <a:lnTo>
                    <a:pt x="2549" y="223"/>
                  </a:lnTo>
                  <a:lnTo>
                    <a:pt x="2518" y="246"/>
                  </a:lnTo>
                  <a:lnTo>
                    <a:pt x="2485" y="269"/>
                  </a:lnTo>
                  <a:lnTo>
                    <a:pt x="2451" y="293"/>
                  </a:lnTo>
                  <a:lnTo>
                    <a:pt x="2415" y="316"/>
                  </a:lnTo>
                  <a:lnTo>
                    <a:pt x="2378" y="340"/>
                  </a:lnTo>
                  <a:lnTo>
                    <a:pt x="2338" y="364"/>
                  </a:lnTo>
                  <a:lnTo>
                    <a:pt x="2297" y="387"/>
                  </a:lnTo>
                  <a:lnTo>
                    <a:pt x="2255" y="410"/>
                  </a:lnTo>
                  <a:lnTo>
                    <a:pt x="2210" y="432"/>
                  </a:lnTo>
                  <a:lnTo>
                    <a:pt x="2164" y="454"/>
                  </a:lnTo>
                  <a:lnTo>
                    <a:pt x="2115" y="476"/>
                  </a:lnTo>
                  <a:lnTo>
                    <a:pt x="2065" y="496"/>
                  </a:lnTo>
                  <a:lnTo>
                    <a:pt x="2014" y="515"/>
                  </a:lnTo>
                  <a:lnTo>
                    <a:pt x="1961" y="533"/>
                  </a:lnTo>
                  <a:lnTo>
                    <a:pt x="1905" y="550"/>
                  </a:lnTo>
                  <a:lnTo>
                    <a:pt x="1849" y="566"/>
                  </a:lnTo>
                  <a:lnTo>
                    <a:pt x="1726" y="597"/>
                  </a:lnTo>
                  <a:lnTo>
                    <a:pt x="1593" y="630"/>
                  </a:lnTo>
                  <a:lnTo>
                    <a:pt x="1449" y="664"/>
                  </a:lnTo>
                  <a:lnTo>
                    <a:pt x="1300" y="699"/>
                  </a:lnTo>
                  <a:lnTo>
                    <a:pt x="1146" y="734"/>
                  </a:lnTo>
                  <a:lnTo>
                    <a:pt x="993" y="768"/>
                  </a:lnTo>
                  <a:lnTo>
                    <a:pt x="841" y="802"/>
                  </a:lnTo>
                  <a:lnTo>
                    <a:pt x="694" y="834"/>
                  </a:lnTo>
                  <a:lnTo>
                    <a:pt x="553" y="865"/>
                  </a:lnTo>
                  <a:lnTo>
                    <a:pt x="423" y="893"/>
                  </a:lnTo>
                  <a:lnTo>
                    <a:pt x="305" y="918"/>
                  </a:lnTo>
                  <a:lnTo>
                    <a:pt x="202" y="939"/>
                  </a:lnTo>
                  <a:lnTo>
                    <a:pt x="119" y="957"/>
                  </a:lnTo>
                  <a:lnTo>
                    <a:pt x="55" y="971"/>
                  </a:lnTo>
                  <a:lnTo>
                    <a:pt x="15" y="979"/>
                  </a:lnTo>
                  <a:lnTo>
                    <a:pt x="0" y="98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任意多边形: 形状 25"/>
            <p:cNvSpPr/>
            <p:nvPr/>
          </p:nvSpPr>
          <p:spPr bwMode="auto">
            <a:xfrm>
              <a:off x="5293873" y="2402005"/>
              <a:ext cx="838322" cy="522685"/>
            </a:xfrm>
            <a:custGeom>
              <a:avLst/>
              <a:gdLst>
                <a:gd name="T0" fmla="*/ 71 w 1677"/>
                <a:gd name="T1" fmla="*/ 1316 h 1316"/>
                <a:gd name="T2" fmla="*/ 93 w 1677"/>
                <a:gd name="T3" fmla="*/ 1289 h 1316"/>
                <a:gd name="T4" fmla="*/ 155 w 1677"/>
                <a:gd name="T5" fmla="*/ 1210 h 1316"/>
                <a:gd name="T6" fmla="*/ 251 w 1677"/>
                <a:gd name="T7" fmla="*/ 1096 h 1316"/>
                <a:gd name="T8" fmla="*/ 374 w 1677"/>
                <a:gd name="T9" fmla="*/ 954 h 1316"/>
                <a:gd name="T10" fmla="*/ 519 w 1677"/>
                <a:gd name="T11" fmla="*/ 799 h 1316"/>
                <a:gd name="T12" fmla="*/ 597 w 1677"/>
                <a:gd name="T13" fmla="*/ 719 h 1316"/>
                <a:gd name="T14" fmla="*/ 678 w 1677"/>
                <a:gd name="T15" fmla="*/ 640 h 1316"/>
                <a:gd name="T16" fmla="*/ 761 w 1677"/>
                <a:gd name="T17" fmla="*/ 563 h 1316"/>
                <a:gd name="T18" fmla="*/ 845 w 1677"/>
                <a:gd name="T19" fmla="*/ 490 h 1316"/>
                <a:gd name="T20" fmla="*/ 930 w 1677"/>
                <a:gd name="T21" fmla="*/ 421 h 1316"/>
                <a:gd name="T22" fmla="*/ 1014 w 1677"/>
                <a:gd name="T23" fmla="*/ 360 h 1316"/>
                <a:gd name="T24" fmla="*/ 1095 w 1677"/>
                <a:gd name="T25" fmla="*/ 305 h 1316"/>
                <a:gd name="T26" fmla="*/ 1172 w 1677"/>
                <a:gd name="T27" fmla="*/ 257 h 1316"/>
                <a:gd name="T28" fmla="*/ 1242 w 1677"/>
                <a:gd name="T29" fmla="*/ 215 h 1316"/>
                <a:gd name="T30" fmla="*/ 1307 w 1677"/>
                <a:gd name="T31" fmla="*/ 180 h 1316"/>
                <a:gd name="T32" fmla="*/ 1421 w 1677"/>
                <a:gd name="T33" fmla="*/ 124 h 1316"/>
                <a:gd name="T34" fmla="*/ 1514 w 1677"/>
                <a:gd name="T35" fmla="*/ 86 h 1316"/>
                <a:gd name="T36" fmla="*/ 1585 w 1677"/>
                <a:gd name="T37" fmla="*/ 62 h 1316"/>
                <a:gd name="T38" fmla="*/ 1636 w 1677"/>
                <a:gd name="T39" fmla="*/ 50 h 1316"/>
                <a:gd name="T40" fmla="*/ 1677 w 1677"/>
                <a:gd name="T41" fmla="*/ 44 h 1316"/>
                <a:gd name="T42" fmla="*/ 1543 w 1677"/>
                <a:gd name="T43" fmla="*/ 2 h 1316"/>
                <a:gd name="T44" fmla="*/ 1500 w 1677"/>
                <a:gd name="T45" fmla="*/ 16 h 1316"/>
                <a:gd name="T46" fmla="*/ 1422 w 1677"/>
                <a:gd name="T47" fmla="*/ 47 h 1316"/>
                <a:gd name="T48" fmla="*/ 1314 w 1677"/>
                <a:gd name="T49" fmla="*/ 93 h 1316"/>
                <a:gd name="T50" fmla="*/ 1218 w 1677"/>
                <a:gd name="T51" fmla="*/ 141 h 1316"/>
                <a:gd name="T52" fmla="*/ 1148 w 1677"/>
                <a:gd name="T53" fmla="*/ 178 h 1316"/>
                <a:gd name="T54" fmla="*/ 1074 w 1677"/>
                <a:gd name="T55" fmla="*/ 220 h 1316"/>
                <a:gd name="T56" fmla="*/ 998 w 1677"/>
                <a:gd name="T57" fmla="*/ 268 h 1316"/>
                <a:gd name="T58" fmla="*/ 921 w 1677"/>
                <a:gd name="T59" fmla="*/ 320 h 1316"/>
                <a:gd name="T60" fmla="*/ 842 w 1677"/>
                <a:gd name="T61" fmla="*/ 378 h 1316"/>
                <a:gd name="T62" fmla="*/ 762 w 1677"/>
                <a:gd name="T63" fmla="*/ 441 h 1316"/>
                <a:gd name="T64" fmla="*/ 684 w 1677"/>
                <a:gd name="T65" fmla="*/ 510 h 1316"/>
                <a:gd name="T66" fmla="*/ 570 w 1677"/>
                <a:gd name="T67" fmla="*/ 621 h 1316"/>
                <a:gd name="T68" fmla="*/ 433 w 1677"/>
                <a:gd name="T69" fmla="*/ 764 h 1316"/>
                <a:gd name="T70" fmla="*/ 313 w 1677"/>
                <a:gd name="T71" fmla="*/ 897 h 1316"/>
                <a:gd name="T72" fmla="*/ 211 w 1677"/>
                <a:gd name="T73" fmla="*/ 1017 h 1316"/>
                <a:gd name="T74" fmla="*/ 129 w 1677"/>
                <a:gd name="T75" fmla="*/ 1119 h 1316"/>
                <a:gd name="T76" fmla="*/ 66 w 1677"/>
                <a:gd name="T77" fmla="*/ 1202 h 1316"/>
                <a:gd name="T78" fmla="*/ 24 w 1677"/>
                <a:gd name="T79" fmla="*/ 1260 h 1316"/>
                <a:gd name="T80" fmla="*/ 2 w 1677"/>
                <a:gd name="T81" fmla="*/ 1291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77" h="1316">
                  <a:moveTo>
                    <a:pt x="0" y="1294"/>
                  </a:moveTo>
                  <a:lnTo>
                    <a:pt x="71" y="1316"/>
                  </a:lnTo>
                  <a:lnTo>
                    <a:pt x="76" y="1309"/>
                  </a:lnTo>
                  <a:lnTo>
                    <a:pt x="93" y="1289"/>
                  </a:lnTo>
                  <a:lnTo>
                    <a:pt x="119" y="1255"/>
                  </a:lnTo>
                  <a:lnTo>
                    <a:pt x="155" y="1210"/>
                  </a:lnTo>
                  <a:lnTo>
                    <a:pt x="200" y="1157"/>
                  </a:lnTo>
                  <a:lnTo>
                    <a:pt x="251" y="1096"/>
                  </a:lnTo>
                  <a:lnTo>
                    <a:pt x="310" y="1027"/>
                  </a:lnTo>
                  <a:lnTo>
                    <a:pt x="374" y="954"/>
                  </a:lnTo>
                  <a:lnTo>
                    <a:pt x="445" y="878"/>
                  </a:lnTo>
                  <a:lnTo>
                    <a:pt x="519" y="799"/>
                  </a:lnTo>
                  <a:lnTo>
                    <a:pt x="557" y="759"/>
                  </a:lnTo>
                  <a:lnTo>
                    <a:pt x="597" y="719"/>
                  </a:lnTo>
                  <a:lnTo>
                    <a:pt x="637" y="679"/>
                  </a:lnTo>
                  <a:lnTo>
                    <a:pt x="678" y="640"/>
                  </a:lnTo>
                  <a:lnTo>
                    <a:pt x="719" y="601"/>
                  </a:lnTo>
                  <a:lnTo>
                    <a:pt x="761" y="563"/>
                  </a:lnTo>
                  <a:lnTo>
                    <a:pt x="802" y="526"/>
                  </a:lnTo>
                  <a:lnTo>
                    <a:pt x="845" y="490"/>
                  </a:lnTo>
                  <a:lnTo>
                    <a:pt x="888" y="455"/>
                  </a:lnTo>
                  <a:lnTo>
                    <a:pt x="930" y="421"/>
                  </a:lnTo>
                  <a:lnTo>
                    <a:pt x="973" y="389"/>
                  </a:lnTo>
                  <a:lnTo>
                    <a:pt x="1014" y="360"/>
                  </a:lnTo>
                  <a:lnTo>
                    <a:pt x="1056" y="331"/>
                  </a:lnTo>
                  <a:lnTo>
                    <a:pt x="1095" y="305"/>
                  </a:lnTo>
                  <a:lnTo>
                    <a:pt x="1135" y="280"/>
                  </a:lnTo>
                  <a:lnTo>
                    <a:pt x="1172" y="257"/>
                  </a:lnTo>
                  <a:lnTo>
                    <a:pt x="1207" y="235"/>
                  </a:lnTo>
                  <a:lnTo>
                    <a:pt x="1242" y="215"/>
                  </a:lnTo>
                  <a:lnTo>
                    <a:pt x="1275" y="197"/>
                  </a:lnTo>
                  <a:lnTo>
                    <a:pt x="1307" y="180"/>
                  </a:lnTo>
                  <a:lnTo>
                    <a:pt x="1366" y="149"/>
                  </a:lnTo>
                  <a:lnTo>
                    <a:pt x="1421" y="124"/>
                  </a:lnTo>
                  <a:lnTo>
                    <a:pt x="1470" y="103"/>
                  </a:lnTo>
                  <a:lnTo>
                    <a:pt x="1514" y="86"/>
                  </a:lnTo>
                  <a:lnTo>
                    <a:pt x="1552" y="72"/>
                  </a:lnTo>
                  <a:lnTo>
                    <a:pt x="1585" y="62"/>
                  </a:lnTo>
                  <a:lnTo>
                    <a:pt x="1614" y="55"/>
                  </a:lnTo>
                  <a:lnTo>
                    <a:pt x="1636" y="50"/>
                  </a:lnTo>
                  <a:lnTo>
                    <a:pt x="1666" y="46"/>
                  </a:lnTo>
                  <a:lnTo>
                    <a:pt x="1677" y="44"/>
                  </a:lnTo>
                  <a:lnTo>
                    <a:pt x="1549" y="0"/>
                  </a:lnTo>
                  <a:lnTo>
                    <a:pt x="1543" y="2"/>
                  </a:lnTo>
                  <a:lnTo>
                    <a:pt x="1527" y="7"/>
                  </a:lnTo>
                  <a:lnTo>
                    <a:pt x="1500" y="16"/>
                  </a:lnTo>
                  <a:lnTo>
                    <a:pt x="1466" y="30"/>
                  </a:lnTo>
                  <a:lnTo>
                    <a:pt x="1422" y="47"/>
                  </a:lnTo>
                  <a:lnTo>
                    <a:pt x="1371" y="68"/>
                  </a:lnTo>
                  <a:lnTo>
                    <a:pt x="1314" y="93"/>
                  </a:lnTo>
                  <a:lnTo>
                    <a:pt x="1251" y="124"/>
                  </a:lnTo>
                  <a:lnTo>
                    <a:pt x="1218" y="141"/>
                  </a:lnTo>
                  <a:lnTo>
                    <a:pt x="1183" y="159"/>
                  </a:lnTo>
                  <a:lnTo>
                    <a:pt x="1148" y="178"/>
                  </a:lnTo>
                  <a:lnTo>
                    <a:pt x="1111" y="199"/>
                  </a:lnTo>
                  <a:lnTo>
                    <a:pt x="1074" y="220"/>
                  </a:lnTo>
                  <a:lnTo>
                    <a:pt x="1037" y="243"/>
                  </a:lnTo>
                  <a:lnTo>
                    <a:pt x="998" y="268"/>
                  </a:lnTo>
                  <a:lnTo>
                    <a:pt x="960" y="293"/>
                  </a:lnTo>
                  <a:lnTo>
                    <a:pt x="921" y="320"/>
                  </a:lnTo>
                  <a:lnTo>
                    <a:pt x="881" y="348"/>
                  </a:lnTo>
                  <a:lnTo>
                    <a:pt x="842" y="378"/>
                  </a:lnTo>
                  <a:lnTo>
                    <a:pt x="802" y="408"/>
                  </a:lnTo>
                  <a:lnTo>
                    <a:pt x="762" y="441"/>
                  </a:lnTo>
                  <a:lnTo>
                    <a:pt x="723" y="475"/>
                  </a:lnTo>
                  <a:lnTo>
                    <a:pt x="684" y="510"/>
                  </a:lnTo>
                  <a:lnTo>
                    <a:pt x="645" y="547"/>
                  </a:lnTo>
                  <a:lnTo>
                    <a:pt x="570" y="621"/>
                  </a:lnTo>
                  <a:lnTo>
                    <a:pt x="499" y="693"/>
                  </a:lnTo>
                  <a:lnTo>
                    <a:pt x="433" y="764"/>
                  </a:lnTo>
                  <a:lnTo>
                    <a:pt x="371" y="832"/>
                  </a:lnTo>
                  <a:lnTo>
                    <a:pt x="313" y="897"/>
                  </a:lnTo>
                  <a:lnTo>
                    <a:pt x="260" y="959"/>
                  </a:lnTo>
                  <a:lnTo>
                    <a:pt x="211" y="1017"/>
                  </a:lnTo>
                  <a:lnTo>
                    <a:pt x="168" y="1071"/>
                  </a:lnTo>
                  <a:lnTo>
                    <a:pt x="129" y="1119"/>
                  </a:lnTo>
                  <a:lnTo>
                    <a:pt x="95" y="1163"/>
                  </a:lnTo>
                  <a:lnTo>
                    <a:pt x="66" y="1202"/>
                  </a:lnTo>
                  <a:lnTo>
                    <a:pt x="42" y="1234"/>
                  </a:lnTo>
                  <a:lnTo>
                    <a:pt x="24" y="1260"/>
                  </a:lnTo>
                  <a:lnTo>
                    <a:pt x="10" y="1279"/>
                  </a:lnTo>
                  <a:lnTo>
                    <a:pt x="2" y="1291"/>
                  </a:lnTo>
                  <a:lnTo>
                    <a:pt x="0" y="129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任意多边形: 形状 26"/>
            <p:cNvSpPr/>
            <p:nvPr/>
          </p:nvSpPr>
          <p:spPr bwMode="auto">
            <a:xfrm>
              <a:off x="6141194" y="2122208"/>
              <a:ext cx="1499681" cy="277416"/>
            </a:xfrm>
            <a:custGeom>
              <a:avLst/>
              <a:gdLst>
                <a:gd name="T0" fmla="*/ 94 w 3000"/>
                <a:gd name="T1" fmla="*/ 697 h 697"/>
                <a:gd name="T2" fmla="*/ 106 w 3000"/>
                <a:gd name="T3" fmla="*/ 686 h 697"/>
                <a:gd name="T4" fmla="*/ 146 w 3000"/>
                <a:gd name="T5" fmla="*/ 672 h 697"/>
                <a:gd name="T6" fmla="*/ 209 w 3000"/>
                <a:gd name="T7" fmla="*/ 655 h 697"/>
                <a:gd name="T8" fmla="*/ 296 w 3000"/>
                <a:gd name="T9" fmla="*/ 636 h 697"/>
                <a:gd name="T10" fmla="*/ 523 w 3000"/>
                <a:gd name="T11" fmla="*/ 591 h 697"/>
                <a:gd name="T12" fmla="*/ 809 w 3000"/>
                <a:gd name="T13" fmla="*/ 540 h 697"/>
                <a:gd name="T14" fmla="*/ 1130 w 3000"/>
                <a:gd name="T15" fmla="*/ 486 h 697"/>
                <a:gd name="T16" fmla="*/ 1467 w 3000"/>
                <a:gd name="T17" fmla="*/ 431 h 697"/>
                <a:gd name="T18" fmla="*/ 1799 w 3000"/>
                <a:gd name="T19" fmla="*/ 380 h 697"/>
                <a:gd name="T20" fmla="*/ 2105 w 3000"/>
                <a:gd name="T21" fmla="*/ 335 h 697"/>
                <a:gd name="T22" fmla="*/ 2242 w 3000"/>
                <a:gd name="T23" fmla="*/ 313 h 697"/>
                <a:gd name="T24" fmla="*/ 2363 w 3000"/>
                <a:gd name="T25" fmla="*/ 289 h 697"/>
                <a:gd name="T26" fmla="*/ 2473 w 3000"/>
                <a:gd name="T27" fmla="*/ 265 h 697"/>
                <a:gd name="T28" fmla="*/ 2571 w 3000"/>
                <a:gd name="T29" fmla="*/ 240 h 697"/>
                <a:gd name="T30" fmla="*/ 2656 w 3000"/>
                <a:gd name="T31" fmla="*/ 214 h 697"/>
                <a:gd name="T32" fmla="*/ 2730 w 3000"/>
                <a:gd name="T33" fmla="*/ 189 h 697"/>
                <a:gd name="T34" fmla="*/ 2794 w 3000"/>
                <a:gd name="T35" fmla="*/ 163 h 697"/>
                <a:gd name="T36" fmla="*/ 2848 w 3000"/>
                <a:gd name="T37" fmla="*/ 139 h 697"/>
                <a:gd name="T38" fmla="*/ 2892 w 3000"/>
                <a:gd name="T39" fmla="*/ 116 h 697"/>
                <a:gd name="T40" fmla="*/ 2928 w 3000"/>
                <a:gd name="T41" fmla="*/ 95 h 697"/>
                <a:gd name="T42" fmla="*/ 2956 w 3000"/>
                <a:gd name="T43" fmla="*/ 74 h 697"/>
                <a:gd name="T44" fmla="*/ 2977 w 3000"/>
                <a:gd name="T45" fmla="*/ 58 h 697"/>
                <a:gd name="T46" fmla="*/ 2991 w 3000"/>
                <a:gd name="T47" fmla="*/ 43 h 697"/>
                <a:gd name="T48" fmla="*/ 2998 w 3000"/>
                <a:gd name="T49" fmla="*/ 31 h 697"/>
                <a:gd name="T50" fmla="*/ 3000 w 3000"/>
                <a:gd name="T51" fmla="*/ 24 h 697"/>
                <a:gd name="T52" fmla="*/ 2997 w 3000"/>
                <a:gd name="T53" fmla="*/ 19 h 697"/>
                <a:gd name="T54" fmla="*/ 2939 w 3000"/>
                <a:gd name="T55" fmla="*/ 3 h 697"/>
                <a:gd name="T56" fmla="*/ 2893 w 3000"/>
                <a:gd name="T57" fmla="*/ 18 h 697"/>
                <a:gd name="T58" fmla="*/ 2802 w 3000"/>
                <a:gd name="T59" fmla="*/ 48 h 697"/>
                <a:gd name="T60" fmla="*/ 2663 w 3000"/>
                <a:gd name="T61" fmla="*/ 88 h 697"/>
                <a:gd name="T62" fmla="*/ 2473 w 3000"/>
                <a:gd name="T63" fmla="*/ 136 h 697"/>
                <a:gd name="T64" fmla="*/ 2233 w 3000"/>
                <a:gd name="T65" fmla="*/ 190 h 697"/>
                <a:gd name="T66" fmla="*/ 2020 w 3000"/>
                <a:gd name="T67" fmla="*/ 233 h 697"/>
                <a:gd name="T68" fmla="*/ 1860 w 3000"/>
                <a:gd name="T69" fmla="*/ 262 h 697"/>
                <a:gd name="T70" fmla="*/ 1688 w 3000"/>
                <a:gd name="T71" fmla="*/ 291 h 697"/>
                <a:gd name="T72" fmla="*/ 1501 w 3000"/>
                <a:gd name="T73" fmla="*/ 320 h 697"/>
                <a:gd name="T74" fmla="*/ 1304 w 3000"/>
                <a:gd name="T75" fmla="*/ 349 h 697"/>
                <a:gd name="T76" fmla="*/ 1121 w 3000"/>
                <a:gd name="T77" fmla="*/ 377 h 697"/>
                <a:gd name="T78" fmla="*/ 954 w 3000"/>
                <a:gd name="T79" fmla="*/ 406 h 697"/>
                <a:gd name="T80" fmla="*/ 803 w 3000"/>
                <a:gd name="T81" fmla="*/ 434 h 697"/>
                <a:gd name="T82" fmla="*/ 666 w 3000"/>
                <a:gd name="T83" fmla="*/ 462 h 697"/>
                <a:gd name="T84" fmla="*/ 545 w 3000"/>
                <a:gd name="T85" fmla="*/ 489 h 697"/>
                <a:gd name="T86" fmla="*/ 388 w 3000"/>
                <a:gd name="T87" fmla="*/ 527 h 697"/>
                <a:gd name="T88" fmla="*/ 225 w 3000"/>
                <a:gd name="T89" fmla="*/ 574 h 697"/>
                <a:gd name="T90" fmla="*/ 110 w 3000"/>
                <a:gd name="T91" fmla="*/ 612 h 697"/>
                <a:gd name="T92" fmla="*/ 38 w 3000"/>
                <a:gd name="T93" fmla="*/ 641 h 697"/>
                <a:gd name="T94" fmla="*/ 4 w 3000"/>
                <a:gd name="T95" fmla="*/ 655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00" h="697">
                  <a:moveTo>
                    <a:pt x="0" y="657"/>
                  </a:moveTo>
                  <a:lnTo>
                    <a:pt x="94" y="697"/>
                  </a:lnTo>
                  <a:lnTo>
                    <a:pt x="96" y="691"/>
                  </a:lnTo>
                  <a:lnTo>
                    <a:pt x="106" y="686"/>
                  </a:lnTo>
                  <a:lnTo>
                    <a:pt x="123" y="680"/>
                  </a:lnTo>
                  <a:lnTo>
                    <a:pt x="146" y="672"/>
                  </a:lnTo>
                  <a:lnTo>
                    <a:pt x="174" y="664"/>
                  </a:lnTo>
                  <a:lnTo>
                    <a:pt x="209" y="655"/>
                  </a:lnTo>
                  <a:lnTo>
                    <a:pt x="251" y="646"/>
                  </a:lnTo>
                  <a:lnTo>
                    <a:pt x="296" y="636"/>
                  </a:lnTo>
                  <a:lnTo>
                    <a:pt x="402" y="614"/>
                  </a:lnTo>
                  <a:lnTo>
                    <a:pt x="523" y="591"/>
                  </a:lnTo>
                  <a:lnTo>
                    <a:pt x="661" y="565"/>
                  </a:lnTo>
                  <a:lnTo>
                    <a:pt x="809" y="540"/>
                  </a:lnTo>
                  <a:lnTo>
                    <a:pt x="966" y="513"/>
                  </a:lnTo>
                  <a:lnTo>
                    <a:pt x="1130" y="486"/>
                  </a:lnTo>
                  <a:lnTo>
                    <a:pt x="1297" y="459"/>
                  </a:lnTo>
                  <a:lnTo>
                    <a:pt x="1467" y="431"/>
                  </a:lnTo>
                  <a:lnTo>
                    <a:pt x="1635" y="406"/>
                  </a:lnTo>
                  <a:lnTo>
                    <a:pt x="1799" y="380"/>
                  </a:lnTo>
                  <a:lnTo>
                    <a:pt x="1956" y="356"/>
                  </a:lnTo>
                  <a:lnTo>
                    <a:pt x="2105" y="335"/>
                  </a:lnTo>
                  <a:lnTo>
                    <a:pt x="2175" y="324"/>
                  </a:lnTo>
                  <a:lnTo>
                    <a:pt x="2242" y="313"/>
                  </a:lnTo>
                  <a:lnTo>
                    <a:pt x="2304" y="301"/>
                  </a:lnTo>
                  <a:lnTo>
                    <a:pt x="2363" y="289"/>
                  </a:lnTo>
                  <a:lnTo>
                    <a:pt x="2421" y="278"/>
                  </a:lnTo>
                  <a:lnTo>
                    <a:pt x="2473" y="265"/>
                  </a:lnTo>
                  <a:lnTo>
                    <a:pt x="2523" y="252"/>
                  </a:lnTo>
                  <a:lnTo>
                    <a:pt x="2571" y="240"/>
                  </a:lnTo>
                  <a:lnTo>
                    <a:pt x="2615" y="227"/>
                  </a:lnTo>
                  <a:lnTo>
                    <a:pt x="2656" y="214"/>
                  </a:lnTo>
                  <a:lnTo>
                    <a:pt x="2694" y="201"/>
                  </a:lnTo>
                  <a:lnTo>
                    <a:pt x="2730" y="189"/>
                  </a:lnTo>
                  <a:lnTo>
                    <a:pt x="2763" y="176"/>
                  </a:lnTo>
                  <a:lnTo>
                    <a:pt x="2794" y="163"/>
                  </a:lnTo>
                  <a:lnTo>
                    <a:pt x="2822" y="151"/>
                  </a:lnTo>
                  <a:lnTo>
                    <a:pt x="2848" y="139"/>
                  </a:lnTo>
                  <a:lnTo>
                    <a:pt x="2871" y="127"/>
                  </a:lnTo>
                  <a:lnTo>
                    <a:pt x="2892" y="116"/>
                  </a:lnTo>
                  <a:lnTo>
                    <a:pt x="2911" y="105"/>
                  </a:lnTo>
                  <a:lnTo>
                    <a:pt x="2928" y="95"/>
                  </a:lnTo>
                  <a:lnTo>
                    <a:pt x="2943" y="84"/>
                  </a:lnTo>
                  <a:lnTo>
                    <a:pt x="2956" y="74"/>
                  </a:lnTo>
                  <a:lnTo>
                    <a:pt x="2967" y="65"/>
                  </a:lnTo>
                  <a:lnTo>
                    <a:pt x="2977" y="58"/>
                  </a:lnTo>
                  <a:lnTo>
                    <a:pt x="2984" y="49"/>
                  </a:lnTo>
                  <a:lnTo>
                    <a:pt x="2991" y="43"/>
                  </a:lnTo>
                  <a:lnTo>
                    <a:pt x="2995" y="36"/>
                  </a:lnTo>
                  <a:lnTo>
                    <a:pt x="2998" y="31"/>
                  </a:lnTo>
                  <a:lnTo>
                    <a:pt x="2999" y="27"/>
                  </a:lnTo>
                  <a:lnTo>
                    <a:pt x="3000" y="24"/>
                  </a:lnTo>
                  <a:lnTo>
                    <a:pt x="2999" y="21"/>
                  </a:lnTo>
                  <a:lnTo>
                    <a:pt x="2997" y="19"/>
                  </a:lnTo>
                  <a:lnTo>
                    <a:pt x="2944" y="0"/>
                  </a:lnTo>
                  <a:lnTo>
                    <a:pt x="2939" y="3"/>
                  </a:lnTo>
                  <a:lnTo>
                    <a:pt x="2922" y="9"/>
                  </a:lnTo>
                  <a:lnTo>
                    <a:pt x="2893" y="18"/>
                  </a:lnTo>
                  <a:lnTo>
                    <a:pt x="2853" y="32"/>
                  </a:lnTo>
                  <a:lnTo>
                    <a:pt x="2802" y="48"/>
                  </a:lnTo>
                  <a:lnTo>
                    <a:pt x="2738" y="66"/>
                  </a:lnTo>
                  <a:lnTo>
                    <a:pt x="2663" y="88"/>
                  </a:lnTo>
                  <a:lnTo>
                    <a:pt x="2574" y="110"/>
                  </a:lnTo>
                  <a:lnTo>
                    <a:pt x="2473" y="136"/>
                  </a:lnTo>
                  <a:lnTo>
                    <a:pt x="2359" y="162"/>
                  </a:lnTo>
                  <a:lnTo>
                    <a:pt x="2233" y="190"/>
                  </a:lnTo>
                  <a:lnTo>
                    <a:pt x="2094" y="218"/>
                  </a:lnTo>
                  <a:lnTo>
                    <a:pt x="2020" y="233"/>
                  </a:lnTo>
                  <a:lnTo>
                    <a:pt x="1941" y="247"/>
                  </a:lnTo>
                  <a:lnTo>
                    <a:pt x="1860" y="262"/>
                  </a:lnTo>
                  <a:lnTo>
                    <a:pt x="1775" y="277"/>
                  </a:lnTo>
                  <a:lnTo>
                    <a:pt x="1688" y="291"/>
                  </a:lnTo>
                  <a:lnTo>
                    <a:pt x="1596" y="305"/>
                  </a:lnTo>
                  <a:lnTo>
                    <a:pt x="1501" y="320"/>
                  </a:lnTo>
                  <a:lnTo>
                    <a:pt x="1402" y="334"/>
                  </a:lnTo>
                  <a:lnTo>
                    <a:pt x="1304" y="349"/>
                  </a:lnTo>
                  <a:lnTo>
                    <a:pt x="1211" y="362"/>
                  </a:lnTo>
                  <a:lnTo>
                    <a:pt x="1121" y="377"/>
                  </a:lnTo>
                  <a:lnTo>
                    <a:pt x="1035" y="391"/>
                  </a:lnTo>
                  <a:lnTo>
                    <a:pt x="954" y="406"/>
                  </a:lnTo>
                  <a:lnTo>
                    <a:pt x="876" y="419"/>
                  </a:lnTo>
                  <a:lnTo>
                    <a:pt x="803" y="434"/>
                  </a:lnTo>
                  <a:lnTo>
                    <a:pt x="733" y="448"/>
                  </a:lnTo>
                  <a:lnTo>
                    <a:pt x="666" y="462"/>
                  </a:lnTo>
                  <a:lnTo>
                    <a:pt x="604" y="475"/>
                  </a:lnTo>
                  <a:lnTo>
                    <a:pt x="545" y="489"/>
                  </a:lnTo>
                  <a:lnTo>
                    <a:pt x="488" y="502"/>
                  </a:lnTo>
                  <a:lnTo>
                    <a:pt x="388" y="527"/>
                  </a:lnTo>
                  <a:lnTo>
                    <a:pt x="300" y="552"/>
                  </a:lnTo>
                  <a:lnTo>
                    <a:pt x="225" y="574"/>
                  </a:lnTo>
                  <a:lnTo>
                    <a:pt x="162" y="595"/>
                  </a:lnTo>
                  <a:lnTo>
                    <a:pt x="110" y="612"/>
                  </a:lnTo>
                  <a:lnTo>
                    <a:pt x="69" y="628"/>
                  </a:lnTo>
                  <a:lnTo>
                    <a:pt x="38" y="641"/>
                  </a:lnTo>
                  <a:lnTo>
                    <a:pt x="17" y="649"/>
                  </a:lnTo>
                  <a:lnTo>
                    <a:pt x="4" y="655"/>
                  </a:lnTo>
                  <a:lnTo>
                    <a:pt x="0" y="65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27"/>
          <p:cNvGrpSpPr/>
          <p:nvPr/>
        </p:nvGrpSpPr>
        <p:grpSpPr>
          <a:xfrm>
            <a:off x="387420" y="4333202"/>
            <a:ext cx="2059305" cy="1193073"/>
            <a:chOff x="387420" y="3203121"/>
            <a:chExt cx="1874534" cy="1086025"/>
          </a:xfrm>
        </p:grpSpPr>
        <p:cxnSp>
          <p:nvCxnSpPr>
            <p:cNvPr id="13" name="直接连接符 4"/>
            <p:cNvCxnSpPr/>
            <p:nvPr/>
          </p:nvCxnSpPr>
          <p:spPr>
            <a:xfrm flipH="1" flipV="1">
              <a:off x="387420" y="3203121"/>
              <a:ext cx="6800" cy="108602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26"/>
            <p:cNvSpPr txBox="1"/>
            <p:nvPr/>
          </p:nvSpPr>
          <p:spPr>
            <a:xfrm>
              <a:off x="426726" y="3529705"/>
              <a:ext cx="1835228" cy="50692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+mn-ea"/>
                </a:rPr>
                <a:t>Vivamus Quam Dolor, Tempor Ac Gravida Sit Amet, Porta Fermentum Magna..</a:t>
              </a:r>
              <a:endPara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endParaRPr>
            </a:p>
          </p:txBody>
        </p:sp>
        <p:sp>
          <p:nvSpPr>
            <p:cNvPr id="15" name="文本框 27"/>
            <p:cNvSpPr txBox="1"/>
            <p:nvPr/>
          </p:nvSpPr>
          <p:spPr>
            <a:xfrm>
              <a:off x="387420" y="3230085"/>
              <a:ext cx="1348856" cy="253916"/>
            </a:xfrm>
            <a:prstGeom prst="rect">
              <a:avLst/>
            </a:prstGeom>
            <a:solidFill>
              <a:srgbClr val="2165C9"/>
            </a:solidFill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6" name="组合 28"/>
          <p:cNvGrpSpPr/>
          <p:nvPr/>
        </p:nvGrpSpPr>
        <p:grpSpPr>
          <a:xfrm>
            <a:off x="2831070" y="3067357"/>
            <a:ext cx="1481811" cy="1193073"/>
            <a:chOff x="2825618" y="2282768"/>
            <a:chExt cx="1348856" cy="1086025"/>
          </a:xfrm>
        </p:grpSpPr>
        <p:cxnSp>
          <p:nvCxnSpPr>
            <p:cNvPr id="17" name="直接连接符 7"/>
            <p:cNvCxnSpPr/>
            <p:nvPr/>
          </p:nvCxnSpPr>
          <p:spPr>
            <a:xfrm flipH="1" flipV="1">
              <a:off x="2825618" y="2282768"/>
              <a:ext cx="6800" cy="108602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24"/>
            <p:cNvSpPr txBox="1"/>
            <p:nvPr/>
          </p:nvSpPr>
          <p:spPr>
            <a:xfrm>
              <a:off x="2825618" y="2309732"/>
              <a:ext cx="1348856" cy="253916"/>
            </a:xfrm>
            <a:prstGeom prst="rect">
              <a:avLst/>
            </a:prstGeom>
            <a:solidFill>
              <a:srgbClr val="2165C9"/>
            </a:solidFill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20" name="组合 31"/>
          <p:cNvGrpSpPr/>
          <p:nvPr/>
        </p:nvGrpSpPr>
        <p:grpSpPr>
          <a:xfrm>
            <a:off x="5836963" y="1919147"/>
            <a:ext cx="1481811" cy="1193073"/>
            <a:chOff x="5490872" y="1313599"/>
            <a:chExt cx="1348856" cy="1086025"/>
          </a:xfrm>
        </p:grpSpPr>
        <p:cxnSp>
          <p:nvCxnSpPr>
            <p:cNvPr id="21" name="直接连接符 10"/>
            <p:cNvCxnSpPr/>
            <p:nvPr/>
          </p:nvCxnSpPr>
          <p:spPr>
            <a:xfrm flipH="1" flipV="1">
              <a:off x="5490872" y="1313599"/>
              <a:ext cx="6800" cy="108602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5490872" y="1340563"/>
              <a:ext cx="1348856" cy="253916"/>
            </a:xfrm>
            <a:prstGeom prst="rect">
              <a:avLst/>
            </a:prstGeom>
            <a:solidFill>
              <a:srgbClr val="2165C9"/>
            </a:solidFill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24" name="组合 29"/>
          <p:cNvGrpSpPr/>
          <p:nvPr/>
        </p:nvGrpSpPr>
        <p:grpSpPr>
          <a:xfrm>
            <a:off x="4750731" y="4940604"/>
            <a:ext cx="1481811" cy="1193073"/>
            <a:chOff x="3946999" y="3421005"/>
            <a:chExt cx="1348856" cy="1086025"/>
          </a:xfrm>
        </p:grpSpPr>
        <p:cxnSp>
          <p:nvCxnSpPr>
            <p:cNvPr id="25" name="直接连接符 13"/>
            <p:cNvCxnSpPr/>
            <p:nvPr/>
          </p:nvCxnSpPr>
          <p:spPr>
            <a:xfrm flipH="1" flipV="1">
              <a:off x="3946999" y="3421005"/>
              <a:ext cx="6800" cy="108602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18"/>
            <p:cNvSpPr txBox="1"/>
            <p:nvPr/>
          </p:nvSpPr>
          <p:spPr>
            <a:xfrm>
              <a:off x="3946999" y="3447969"/>
              <a:ext cx="1348856" cy="253916"/>
            </a:xfrm>
            <a:prstGeom prst="rect">
              <a:avLst/>
            </a:prstGeom>
            <a:solidFill>
              <a:srgbClr val="2165C9"/>
            </a:solidFill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28" name="组合 30"/>
          <p:cNvGrpSpPr/>
          <p:nvPr/>
        </p:nvGrpSpPr>
        <p:grpSpPr>
          <a:xfrm>
            <a:off x="7463810" y="3442471"/>
            <a:ext cx="1481811" cy="1193073"/>
            <a:chOff x="6106477" y="2147672"/>
            <a:chExt cx="1348856" cy="1086025"/>
          </a:xfrm>
        </p:grpSpPr>
        <p:cxnSp>
          <p:nvCxnSpPr>
            <p:cNvPr id="29" name="直接连接符 16"/>
            <p:cNvCxnSpPr/>
            <p:nvPr/>
          </p:nvCxnSpPr>
          <p:spPr>
            <a:xfrm flipH="1" flipV="1">
              <a:off x="6106477" y="2147672"/>
              <a:ext cx="6800" cy="108602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15"/>
            <p:cNvSpPr txBox="1"/>
            <p:nvPr/>
          </p:nvSpPr>
          <p:spPr>
            <a:xfrm>
              <a:off x="6106477" y="2174636"/>
              <a:ext cx="1348856" cy="253916"/>
            </a:xfrm>
            <a:prstGeom prst="rect">
              <a:avLst/>
            </a:prstGeom>
            <a:solidFill>
              <a:srgbClr val="2165C9"/>
            </a:solidFill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32" name="文本框 26"/>
          <p:cNvSpPr txBox="1"/>
          <p:nvPr/>
        </p:nvSpPr>
        <p:spPr>
          <a:xfrm>
            <a:off x="2838450" y="3417570"/>
            <a:ext cx="2078990" cy="5245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Vivamus Quam Dolor, Tempor Ac Gravida Sit Amet, Porta Fermentum Magna..</a:t>
            </a:r>
            <a:endParaRPr lang="en-US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33" name="文本框 26"/>
          <p:cNvSpPr txBox="1"/>
          <p:nvPr/>
        </p:nvSpPr>
        <p:spPr>
          <a:xfrm>
            <a:off x="5927160" y="2237067"/>
            <a:ext cx="2016125" cy="55689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Vivamus Quam Dolor, Tempor Ac Gravida Sit Amet, Porta Fermentum Magna..</a:t>
            </a:r>
            <a:endParaRPr lang="en-US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34" name="文本框 26"/>
          <p:cNvSpPr txBox="1"/>
          <p:nvPr/>
        </p:nvSpPr>
        <p:spPr>
          <a:xfrm>
            <a:off x="4801235" y="5274945"/>
            <a:ext cx="2078990" cy="5245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Vivamus Quam Dolor, Tempor Ac Gravida Sit Amet, Porta Fermentum Magna..</a:t>
            </a:r>
            <a:endParaRPr lang="en-US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35" name="文本框 26"/>
          <p:cNvSpPr txBox="1"/>
          <p:nvPr/>
        </p:nvSpPr>
        <p:spPr>
          <a:xfrm>
            <a:off x="7543165" y="3750945"/>
            <a:ext cx="2078990" cy="5245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Vivamus Quam Dolor, Tempor Ac Gravida Sit Amet, Porta Fermentum Magna..</a:t>
            </a:r>
            <a:endParaRPr lang="en-US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37"/>
          <p:cNvSpPr>
            <a:spLocks noChangeArrowheads="1"/>
          </p:cNvSpPr>
          <p:nvPr/>
        </p:nvSpPr>
        <p:spPr bwMode="auto">
          <a:xfrm>
            <a:off x="3455217" y="760076"/>
            <a:ext cx="2307913" cy="29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8" rIns="91414" bIns="45708">
            <a:spAutoFit/>
          </a:bodyPr>
          <a:lstStyle/>
          <a:p>
            <a:r>
              <a:rPr lang="en-US" sz="1335" b="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 sz="1335" b="0" baseline="-3000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0" name="组合 109"/>
          <p:cNvGrpSpPr/>
          <p:nvPr/>
        </p:nvGrpSpPr>
        <p:grpSpPr>
          <a:xfrm flipH="1">
            <a:off x="6208501" y="5335577"/>
            <a:ext cx="4434440" cy="149731"/>
            <a:chOff x="7872142" y="1716173"/>
            <a:chExt cx="4433863" cy="149766"/>
          </a:xfrm>
        </p:grpSpPr>
        <p:cxnSp>
          <p:nvCxnSpPr>
            <p:cNvPr id="111" name="直接连接符 110"/>
            <p:cNvCxnSpPr>
              <a:endCxn id="112" idx="6"/>
            </p:cNvCxnSpPr>
            <p:nvPr/>
          </p:nvCxnSpPr>
          <p:spPr>
            <a:xfrm flipH="1" flipV="1">
              <a:off x="8021908" y="1791056"/>
              <a:ext cx="4284097" cy="22276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椭圆 111"/>
            <p:cNvSpPr/>
            <p:nvPr/>
          </p:nvSpPr>
          <p:spPr>
            <a:xfrm>
              <a:off x="7872142" y="1716173"/>
              <a:ext cx="149766" cy="149766"/>
            </a:xfrm>
            <a:prstGeom prst="ellipse">
              <a:avLst/>
            </a:prstGeom>
            <a:solidFill>
              <a:srgbClr val="195C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 flipH="1">
            <a:off x="6724220" y="3352407"/>
            <a:ext cx="3918720" cy="149731"/>
            <a:chOff x="7872142" y="1716173"/>
            <a:chExt cx="3918210" cy="149766"/>
          </a:xfrm>
        </p:grpSpPr>
        <p:cxnSp>
          <p:nvCxnSpPr>
            <p:cNvPr id="114" name="直接连接符 113"/>
            <p:cNvCxnSpPr>
              <a:endCxn id="115" idx="6"/>
            </p:cNvCxnSpPr>
            <p:nvPr/>
          </p:nvCxnSpPr>
          <p:spPr>
            <a:xfrm flipH="1" flipV="1">
              <a:off x="8021908" y="1791056"/>
              <a:ext cx="3768444" cy="19595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椭圆 114"/>
            <p:cNvSpPr/>
            <p:nvPr/>
          </p:nvSpPr>
          <p:spPr>
            <a:xfrm>
              <a:off x="7872142" y="1716173"/>
              <a:ext cx="149766" cy="149766"/>
            </a:xfrm>
            <a:prstGeom prst="ellipse">
              <a:avLst/>
            </a:prstGeom>
            <a:solidFill>
              <a:srgbClr val="195C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sp>
        <p:nvSpPr>
          <p:cNvPr id="116" name="任意多边形 115"/>
          <p:cNvSpPr/>
          <p:nvPr/>
        </p:nvSpPr>
        <p:spPr>
          <a:xfrm>
            <a:off x="4978747" y="1666061"/>
            <a:ext cx="1946549" cy="888109"/>
          </a:xfrm>
          <a:custGeom>
            <a:avLst/>
            <a:gdLst>
              <a:gd name="connsiteX0" fmla="*/ 1289422 w 2578844"/>
              <a:gd name="connsiteY0" fmla="*/ 0 h 1177018"/>
              <a:gd name="connsiteX1" fmla="*/ 2578134 w 2578844"/>
              <a:gd name="connsiteY1" fmla="*/ 1162953 h 1177018"/>
              <a:gd name="connsiteX2" fmla="*/ 2578844 w 2578844"/>
              <a:gd name="connsiteY2" fmla="*/ 1177018 h 1177018"/>
              <a:gd name="connsiteX3" fmla="*/ 0 w 2578844"/>
              <a:gd name="connsiteY3" fmla="*/ 1177018 h 1177018"/>
              <a:gd name="connsiteX4" fmla="*/ 710 w 2578844"/>
              <a:gd name="connsiteY4" fmla="*/ 1162953 h 1177018"/>
              <a:gd name="connsiteX5" fmla="*/ 1289422 w 2578844"/>
              <a:gd name="connsiteY5" fmla="*/ 0 h 117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8844" h="1177018">
                <a:moveTo>
                  <a:pt x="1289422" y="0"/>
                </a:moveTo>
                <a:cubicBezTo>
                  <a:pt x="1960138" y="0"/>
                  <a:pt x="2511797" y="509739"/>
                  <a:pt x="2578134" y="1162953"/>
                </a:cubicBezTo>
                <a:lnTo>
                  <a:pt x="2578844" y="1177018"/>
                </a:lnTo>
                <a:lnTo>
                  <a:pt x="0" y="1177018"/>
                </a:lnTo>
                <a:lnTo>
                  <a:pt x="710" y="1162953"/>
                </a:lnTo>
                <a:cubicBezTo>
                  <a:pt x="67048" y="509739"/>
                  <a:pt x="618707" y="0"/>
                  <a:pt x="1289422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0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117" name="梯形 116"/>
          <p:cNvSpPr/>
          <p:nvPr/>
        </p:nvSpPr>
        <p:spPr>
          <a:xfrm flipV="1">
            <a:off x="4978747" y="2635063"/>
            <a:ext cx="1946549" cy="806191"/>
          </a:xfrm>
          <a:prstGeom prst="trapezoid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0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6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118" name="梯形 117"/>
          <p:cNvSpPr/>
          <p:nvPr/>
        </p:nvSpPr>
        <p:spPr>
          <a:xfrm flipV="1">
            <a:off x="5196292" y="3522145"/>
            <a:ext cx="1519404" cy="806191"/>
          </a:xfrm>
          <a:prstGeom prst="trapezoid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0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6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119" name="任意多边形 118"/>
          <p:cNvSpPr/>
          <p:nvPr/>
        </p:nvSpPr>
        <p:spPr>
          <a:xfrm flipV="1">
            <a:off x="5409584" y="4409227"/>
            <a:ext cx="1092820" cy="1076083"/>
          </a:xfrm>
          <a:custGeom>
            <a:avLst/>
            <a:gdLst>
              <a:gd name="connsiteX0" fmla="*/ 0 w 1447800"/>
              <a:gd name="connsiteY0" fmla="*/ 1426140 h 1426140"/>
              <a:gd name="connsiteX1" fmla="*/ 1447800 w 1447800"/>
              <a:gd name="connsiteY1" fmla="*/ 1426140 h 1426140"/>
              <a:gd name="connsiteX2" fmla="*/ 1180688 w 1447800"/>
              <a:gd name="connsiteY2" fmla="*/ 357690 h 1426140"/>
              <a:gd name="connsiteX3" fmla="*/ 1177247 w 1447800"/>
              <a:gd name="connsiteY3" fmla="*/ 357690 h 1426140"/>
              <a:gd name="connsiteX4" fmla="*/ 1174880 w 1447800"/>
              <a:gd name="connsiteY4" fmla="*/ 336305 h 1426140"/>
              <a:gd name="connsiteX5" fmla="*/ 721810 w 1447800"/>
              <a:gd name="connsiteY5" fmla="*/ 0 h 1426140"/>
              <a:gd name="connsiteX6" fmla="*/ 268741 w 1447800"/>
              <a:gd name="connsiteY6" fmla="*/ 336305 h 1426140"/>
              <a:gd name="connsiteX7" fmla="*/ 265786 w 1447800"/>
              <a:gd name="connsiteY7" fmla="*/ 362997 h 142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7800" h="1426140">
                <a:moveTo>
                  <a:pt x="0" y="1426140"/>
                </a:moveTo>
                <a:lnTo>
                  <a:pt x="1447800" y="1426140"/>
                </a:lnTo>
                <a:lnTo>
                  <a:pt x="1180688" y="357690"/>
                </a:lnTo>
                <a:lnTo>
                  <a:pt x="1177247" y="357690"/>
                </a:lnTo>
                <a:lnTo>
                  <a:pt x="1174880" y="336305"/>
                </a:lnTo>
                <a:cubicBezTo>
                  <a:pt x="1131756" y="144376"/>
                  <a:pt x="945296" y="0"/>
                  <a:pt x="721810" y="0"/>
                </a:cubicBezTo>
                <a:cubicBezTo>
                  <a:pt x="498325" y="0"/>
                  <a:pt x="311864" y="144376"/>
                  <a:pt x="268741" y="336305"/>
                </a:cubicBezTo>
                <a:lnTo>
                  <a:pt x="265786" y="362997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6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5380976" y="5632844"/>
            <a:ext cx="1142091" cy="1045384"/>
            <a:chOff x="5525029" y="5078724"/>
            <a:chExt cx="1141942" cy="1045626"/>
          </a:xfrm>
        </p:grpSpPr>
        <p:sp>
          <p:nvSpPr>
            <p:cNvPr id="121" name="椭圆 120"/>
            <p:cNvSpPr/>
            <p:nvPr/>
          </p:nvSpPr>
          <p:spPr>
            <a:xfrm>
              <a:off x="5573188" y="5078724"/>
              <a:ext cx="1045626" cy="104562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122" name="文本框 17"/>
            <p:cNvSpPr txBox="1"/>
            <p:nvPr/>
          </p:nvSpPr>
          <p:spPr>
            <a:xfrm>
              <a:off x="5525029" y="5370704"/>
              <a:ext cx="1141942" cy="52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2165C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123" name="Group 4"/>
          <p:cNvGrpSpPr>
            <a:grpSpLocks noChangeAspect="1"/>
          </p:cNvGrpSpPr>
          <p:nvPr/>
        </p:nvGrpSpPr>
        <p:grpSpPr bwMode="auto">
          <a:xfrm>
            <a:off x="5717955" y="1900028"/>
            <a:ext cx="420641" cy="492765"/>
            <a:chOff x="1776" y="1776"/>
            <a:chExt cx="64" cy="75"/>
          </a:xfrm>
          <a:solidFill>
            <a:srgbClr val="195CC7"/>
          </a:solidFill>
        </p:grpSpPr>
        <p:sp>
          <p:nvSpPr>
            <p:cNvPr id="124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125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126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127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</p:grpSp>
      <p:grpSp>
        <p:nvGrpSpPr>
          <p:cNvPr id="128" name="Group 18"/>
          <p:cNvGrpSpPr>
            <a:grpSpLocks noChangeAspect="1"/>
          </p:cNvGrpSpPr>
          <p:nvPr/>
        </p:nvGrpSpPr>
        <p:grpSpPr bwMode="auto">
          <a:xfrm>
            <a:off x="5740752" y="4670427"/>
            <a:ext cx="427197" cy="397924"/>
            <a:chOff x="3802" y="2858"/>
            <a:chExt cx="616" cy="574"/>
          </a:xfrm>
          <a:solidFill>
            <a:srgbClr val="195CC7"/>
          </a:solidFill>
        </p:grpSpPr>
        <p:sp>
          <p:nvSpPr>
            <p:cNvPr id="129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130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131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132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133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</p:grpSp>
      <p:grpSp>
        <p:nvGrpSpPr>
          <p:cNvPr id="134" name="Group 13"/>
          <p:cNvGrpSpPr>
            <a:grpSpLocks noChangeAspect="1"/>
          </p:cNvGrpSpPr>
          <p:nvPr/>
        </p:nvGrpSpPr>
        <p:grpSpPr bwMode="auto">
          <a:xfrm>
            <a:off x="5695541" y="2790531"/>
            <a:ext cx="512959" cy="518827"/>
            <a:chOff x="2426" y="2781"/>
            <a:chExt cx="593" cy="600"/>
          </a:xfrm>
          <a:solidFill>
            <a:srgbClr val="195CC7"/>
          </a:solidFill>
        </p:grpSpPr>
        <p:sp>
          <p:nvSpPr>
            <p:cNvPr id="135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136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5738536" y="3688003"/>
            <a:ext cx="440809" cy="479529"/>
            <a:chOff x="4873626" y="1965325"/>
            <a:chExt cx="269876" cy="293688"/>
          </a:xfrm>
          <a:solidFill>
            <a:srgbClr val="195CC7"/>
          </a:solidFill>
        </p:grpSpPr>
        <p:sp>
          <p:nvSpPr>
            <p:cNvPr id="138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139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140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141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1412497" y="2459715"/>
            <a:ext cx="3610928" cy="149731"/>
            <a:chOff x="1557067" y="1904859"/>
            <a:chExt cx="3610458" cy="149766"/>
          </a:xfrm>
        </p:grpSpPr>
        <p:cxnSp>
          <p:nvCxnSpPr>
            <p:cNvPr id="143" name="直接连接符 142"/>
            <p:cNvCxnSpPr/>
            <p:nvPr/>
          </p:nvCxnSpPr>
          <p:spPr>
            <a:xfrm flipH="1">
              <a:off x="1687207" y="1979742"/>
              <a:ext cx="3480318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椭圆 143"/>
            <p:cNvSpPr/>
            <p:nvPr/>
          </p:nvSpPr>
          <p:spPr>
            <a:xfrm>
              <a:off x="1557067" y="1904859"/>
              <a:ext cx="149766" cy="149766"/>
            </a:xfrm>
            <a:prstGeom prst="ellipse">
              <a:avLst/>
            </a:prstGeom>
            <a:solidFill>
              <a:srgbClr val="195C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1412497" y="4236641"/>
            <a:ext cx="3997088" cy="149731"/>
            <a:chOff x="1557067" y="3682197"/>
            <a:chExt cx="3996568" cy="149766"/>
          </a:xfrm>
        </p:grpSpPr>
        <p:cxnSp>
          <p:nvCxnSpPr>
            <p:cNvPr id="146" name="直接连接符 145"/>
            <p:cNvCxnSpPr/>
            <p:nvPr/>
          </p:nvCxnSpPr>
          <p:spPr>
            <a:xfrm flipH="1">
              <a:off x="1642533" y="3773912"/>
              <a:ext cx="3911102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椭圆 146"/>
            <p:cNvSpPr/>
            <p:nvPr/>
          </p:nvSpPr>
          <p:spPr>
            <a:xfrm>
              <a:off x="1557067" y="3682197"/>
              <a:ext cx="149766" cy="149766"/>
            </a:xfrm>
            <a:prstGeom prst="ellipse">
              <a:avLst/>
            </a:prstGeom>
            <a:solidFill>
              <a:srgbClr val="195C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sp>
        <p:nvSpPr>
          <p:cNvPr id="148" name="文本框 52"/>
          <p:cNvSpPr txBox="1"/>
          <p:nvPr/>
        </p:nvSpPr>
        <p:spPr>
          <a:xfrm>
            <a:off x="1542415" y="2074545"/>
            <a:ext cx="22428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 </a:t>
            </a:r>
          </a:p>
        </p:txBody>
      </p:sp>
      <p:sp>
        <p:nvSpPr>
          <p:cNvPr id="152" name="文本框 129"/>
          <p:cNvSpPr txBox="1"/>
          <p:nvPr/>
        </p:nvSpPr>
        <p:spPr>
          <a:xfrm>
            <a:off x="1558290" y="2609215"/>
            <a:ext cx="32321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Vivamus Quam Dolor, Tempor Ac Gravida Sit Amet, Porta Fermentum Magna. Aliquam Euismod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52"/>
          <p:cNvSpPr txBox="1"/>
          <p:nvPr/>
        </p:nvSpPr>
        <p:spPr>
          <a:xfrm>
            <a:off x="8218805" y="3014980"/>
            <a:ext cx="22428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 </a:t>
            </a:r>
          </a:p>
        </p:txBody>
      </p:sp>
      <p:sp>
        <p:nvSpPr>
          <p:cNvPr id="3" name="文本框 52"/>
          <p:cNvSpPr txBox="1"/>
          <p:nvPr/>
        </p:nvSpPr>
        <p:spPr>
          <a:xfrm>
            <a:off x="8400415" y="4998085"/>
            <a:ext cx="22428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 </a:t>
            </a:r>
          </a:p>
        </p:txBody>
      </p:sp>
      <p:sp>
        <p:nvSpPr>
          <p:cNvPr id="4" name="文本框 52"/>
          <p:cNvSpPr txBox="1"/>
          <p:nvPr/>
        </p:nvSpPr>
        <p:spPr>
          <a:xfrm>
            <a:off x="1584960" y="3898265"/>
            <a:ext cx="22428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 </a:t>
            </a:r>
          </a:p>
        </p:txBody>
      </p:sp>
      <p:sp>
        <p:nvSpPr>
          <p:cNvPr id="5" name="文本框 129"/>
          <p:cNvSpPr txBox="1"/>
          <p:nvPr/>
        </p:nvSpPr>
        <p:spPr>
          <a:xfrm>
            <a:off x="1666875" y="4567555"/>
            <a:ext cx="32321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Vivamus Quam Dolor, Tempor Ac Gravida Sit Amet, Porta Fermentum Magna. Aliquam Euismod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9"/>
          <p:cNvSpPr txBox="1"/>
          <p:nvPr/>
        </p:nvSpPr>
        <p:spPr>
          <a:xfrm>
            <a:off x="7229475" y="3623945"/>
            <a:ext cx="32321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Vivamus Quam Dolor, Tempor Ac Gravida Sit Amet, Porta Fermentum Magna. Aliquam Euismod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29"/>
          <p:cNvSpPr txBox="1"/>
          <p:nvPr/>
        </p:nvSpPr>
        <p:spPr>
          <a:xfrm>
            <a:off x="7411085" y="5633085"/>
            <a:ext cx="32321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Vivamus Quam Dolor, Tempor Ac Gravida Sit Amet, Porta Fermentum Magna. Aliquam Euismod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12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9" dur="100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" dur="200" fill="hold"/>
                                        <p:tgtEl>
                                          <p:spTgt spid="12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6" grpId="0" bldLvl="0" animBg="1"/>
      <p:bldP spid="117" grpId="0" bldLvl="0" animBg="1"/>
      <p:bldP spid="118" grpId="0" bldLvl="0" animBg="1"/>
      <p:bldP spid="119" grpId="0" bldLvl="0" animBg="1"/>
      <p:bldP spid="148" grpId="0"/>
      <p:bldP spid="152" grpId="0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2276771" y="2221458"/>
            <a:ext cx="2625430" cy="2625428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581581" y="2621254"/>
            <a:ext cx="2052942" cy="1840098"/>
            <a:chOff x="4950565" y="2141272"/>
            <a:chExt cx="3094826" cy="2773962"/>
          </a:xfrm>
        </p:grpSpPr>
        <p:sp>
          <p:nvSpPr>
            <p:cNvPr id="22" name="椭圆 21"/>
            <p:cNvSpPr/>
            <p:nvPr/>
          </p:nvSpPr>
          <p:spPr>
            <a:xfrm>
              <a:off x="4950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7893507" y="4763350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82460" y="2625347"/>
            <a:ext cx="2045906" cy="1856228"/>
            <a:chOff x="4953229" y="2141272"/>
            <a:chExt cx="3084220" cy="2798278"/>
          </a:xfrm>
        </p:grpSpPr>
        <p:sp>
          <p:nvSpPr>
            <p:cNvPr id="31" name="椭圆 30"/>
            <p:cNvSpPr/>
            <p:nvPr/>
          </p:nvSpPr>
          <p:spPr>
            <a:xfrm>
              <a:off x="4953229" y="4787666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7885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5484376" y="2841530"/>
            <a:ext cx="321095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添加您的标题</a:t>
            </a:r>
            <a:endParaRPr lang="en-US" altLang="zh-CN" sz="320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484376" y="3466350"/>
            <a:ext cx="4497824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 eu tempor purus. Nunc a leo magna, sit amet consequat risus. Nullam eu tempor purus. Nunc a leo magna, sit amet consequat risus. </a:t>
            </a:r>
          </a:p>
          <a:p>
            <a:endParaRPr lang="pt-BR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616618" y="2570728"/>
            <a:ext cx="1946033" cy="1946033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02</a:t>
            </a:r>
            <a:endParaRPr lang="zh-CN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1268220" y="-923780"/>
            <a:ext cx="1847559" cy="1847559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8400000" scaled="0"/>
          </a:gra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492598" y="351423"/>
            <a:ext cx="572356" cy="57235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1179254" y="2141272"/>
            <a:ext cx="302456" cy="30245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84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11330482" y="1257699"/>
            <a:ext cx="390938" cy="390938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7200000" scaled="0"/>
          </a:gradFill>
          <a:ln>
            <a:noFill/>
          </a:ln>
          <a:effectLst>
            <a:outerShdw blurRad="165100" dist="1016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2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 p14:presetBounceEnd="2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1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6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3" grpId="0"/>
          <p:bldP spid="34" grpId="0"/>
          <p:bldP spid="35" grpId="0" animBg="1"/>
          <p:bldP spid="36" grpId="0" animBg="1"/>
          <p:bldP spid="37" grpId="0" animBg="1"/>
          <p:bldP spid="38" grpId="0" animBg="1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1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6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3" grpId="0"/>
          <p:bldP spid="34" grpId="0"/>
          <p:bldP spid="35" grpId="0" animBg="1"/>
          <p:bldP spid="36" grpId="0" animBg="1"/>
          <p:bldP spid="37" grpId="0" animBg="1"/>
          <p:bldP spid="38" grpId="0" animBg="1"/>
          <p:bldP spid="39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ord 23"/>
          <p:cNvSpPr/>
          <p:nvPr/>
        </p:nvSpPr>
        <p:spPr>
          <a:xfrm rot="6745650">
            <a:off x="1559713" y="3374021"/>
            <a:ext cx="2205412" cy="2205412"/>
          </a:xfrm>
          <a:prstGeom prst="chord">
            <a:avLst>
              <a:gd name="adj1" fmla="val 4058279"/>
              <a:gd name="adj2" fmla="val 14846112"/>
            </a:avLst>
          </a:prstGeom>
          <a:solidFill>
            <a:srgbClr val="216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44600" y="4527589"/>
            <a:ext cx="9174513" cy="529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0800000">
            <a:off x="2472274" y="4619946"/>
            <a:ext cx="352866" cy="304194"/>
          </a:xfrm>
          <a:prstGeom prst="triangle">
            <a:avLst/>
          </a:prstGeom>
          <a:solidFill>
            <a:srgbClr val="216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"/>
          <p:cNvSpPr txBox="1"/>
          <p:nvPr/>
        </p:nvSpPr>
        <p:spPr>
          <a:xfrm>
            <a:off x="1653907" y="4977490"/>
            <a:ext cx="1989600" cy="7385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Vivamus Quam Dolor, Tempor Ac Gravida Sit Amet, Porta Fermentum Magna. Aliquam Euismod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Group 279"/>
          <p:cNvGrpSpPr/>
          <p:nvPr/>
        </p:nvGrpSpPr>
        <p:grpSpPr>
          <a:xfrm>
            <a:off x="2326994" y="2564512"/>
            <a:ext cx="643428" cy="643423"/>
            <a:chOff x="846989" y="1401020"/>
            <a:chExt cx="877416" cy="877416"/>
          </a:xfrm>
          <a:effectLst/>
        </p:grpSpPr>
        <p:sp>
          <p:nvSpPr>
            <p:cNvPr id="30" name="Teardrop 2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2165C9"/>
            </a:solidFill>
            <a:ln>
              <a:solidFill>
                <a:srgbClr val="2165C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1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165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150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Impact" panose="020B0806030902050204" pitchFamily="34" charset="0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32" name="Group 279"/>
          <p:cNvGrpSpPr/>
          <p:nvPr/>
        </p:nvGrpSpPr>
        <p:grpSpPr>
          <a:xfrm>
            <a:off x="4640130" y="2588878"/>
            <a:ext cx="643428" cy="643423"/>
            <a:chOff x="846989" y="1401020"/>
            <a:chExt cx="877416" cy="877416"/>
          </a:xfrm>
          <a:effectLst/>
        </p:grpSpPr>
        <p:sp>
          <p:nvSpPr>
            <p:cNvPr id="33" name="Teardrop 3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2165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1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150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Impact" panose="020B0806030902050204" pitchFamily="34" charset="0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35" name="Group 279"/>
          <p:cNvGrpSpPr/>
          <p:nvPr/>
        </p:nvGrpSpPr>
        <p:grpSpPr>
          <a:xfrm>
            <a:off x="6937753" y="2582189"/>
            <a:ext cx="643428" cy="643423"/>
            <a:chOff x="846989" y="1401020"/>
            <a:chExt cx="877416" cy="877416"/>
          </a:xfrm>
          <a:effectLst/>
        </p:grpSpPr>
        <p:sp>
          <p:nvSpPr>
            <p:cNvPr id="36" name="Teardrop 3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2165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1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150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Impact" panose="020B0806030902050204" pitchFamily="34" charset="0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39" name="Group 279"/>
          <p:cNvGrpSpPr/>
          <p:nvPr/>
        </p:nvGrpSpPr>
        <p:grpSpPr>
          <a:xfrm>
            <a:off x="9267949" y="2588878"/>
            <a:ext cx="643428" cy="643423"/>
            <a:chOff x="846989" y="1401020"/>
            <a:chExt cx="877416" cy="877416"/>
          </a:xfrm>
          <a:effectLst/>
        </p:grpSpPr>
        <p:sp>
          <p:nvSpPr>
            <p:cNvPr id="40" name="Teardrop 3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2165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1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150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Impact" panose="020B0806030902050204" pitchFamily="34" charset="0"/>
                  <a:sym typeface="Arial" panose="020B0604020202020204" pitchFamily="34" charset="0"/>
                </a:rPr>
                <a:t>95%</a:t>
              </a:r>
            </a:p>
          </p:txBody>
        </p:sp>
      </p:grpSp>
      <p:sp>
        <p:nvSpPr>
          <p:cNvPr id="46" name="Freeform 182"/>
          <p:cNvSpPr>
            <a:spLocks noEditPoints="1"/>
          </p:cNvSpPr>
          <p:nvPr/>
        </p:nvSpPr>
        <p:spPr bwMode="auto">
          <a:xfrm>
            <a:off x="2361279" y="3684025"/>
            <a:ext cx="574857" cy="537091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858" tIns="52929" rIns="105858" bIns="52929" numCol="1" anchor="t" anchorCtr="0" compatLnSpc="1"/>
          <a:lstStyle/>
          <a:p>
            <a:pPr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Chord 46"/>
          <p:cNvSpPr/>
          <p:nvPr/>
        </p:nvSpPr>
        <p:spPr>
          <a:xfrm rot="6745650">
            <a:off x="3858169" y="3374021"/>
            <a:ext cx="2205412" cy="2205412"/>
          </a:xfrm>
          <a:prstGeom prst="chord">
            <a:avLst>
              <a:gd name="adj1" fmla="val 4058279"/>
              <a:gd name="adj2" fmla="val 14846112"/>
            </a:avLst>
          </a:prstGeom>
          <a:solidFill>
            <a:srgbClr val="216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0800000">
            <a:off x="4782235" y="4619946"/>
            <a:ext cx="352866" cy="304194"/>
          </a:xfrm>
          <a:prstGeom prst="triangle">
            <a:avLst/>
          </a:prstGeom>
          <a:solidFill>
            <a:srgbClr val="216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3"/>
          <p:cNvSpPr txBox="1"/>
          <p:nvPr/>
        </p:nvSpPr>
        <p:spPr>
          <a:xfrm>
            <a:off x="3967559" y="4977490"/>
            <a:ext cx="1989600" cy="7385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Vivamus Quam Dolor, Tempor Ac Gravida Sit Amet, Porta Fermentum Magna. Aliquam Euismod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Chord 49"/>
          <p:cNvSpPr/>
          <p:nvPr/>
        </p:nvSpPr>
        <p:spPr>
          <a:xfrm rot="6745650">
            <a:off x="6158966" y="3374021"/>
            <a:ext cx="2205412" cy="2205412"/>
          </a:xfrm>
          <a:prstGeom prst="chord">
            <a:avLst>
              <a:gd name="adj1" fmla="val 4058279"/>
              <a:gd name="adj2" fmla="val 14846112"/>
            </a:avLst>
          </a:prstGeom>
          <a:solidFill>
            <a:srgbClr val="216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0800000">
            <a:off x="7083033" y="4619946"/>
            <a:ext cx="352866" cy="304194"/>
          </a:xfrm>
          <a:prstGeom prst="triangle">
            <a:avLst/>
          </a:prstGeom>
          <a:solidFill>
            <a:srgbClr val="216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"/>
          <p:cNvSpPr txBox="1"/>
          <p:nvPr/>
        </p:nvSpPr>
        <p:spPr>
          <a:xfrm>
            <a:off x="6281211" y="4977490"/>
            <a:ext cx="1989600" cy="7385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Vivamus Quam Dolor, Tempor Ac Gravida Sit Amet, Porta Fermentum Magna. Aliquam Euismod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Chord 52"/>
          <p:cNvSpPr/>
          <p:nvPr/>
        </p:nvSpPr>
        <p:spPr>
          <a:xfrm rot="6745650">
            <a:off x="8489163" y="3374021"/>
            <a:ext cx="2205412" cy="2205412"/>
          </a:xfrm>
          <a:prstGeom prst="chord">
            <a:avLst>
              <a:gd name="adj1" fmla="val 4058279"/>
              <a:gd name="adj2" fmla="val 14846112"/>
            </a:avLst>
          </a:prstGeom>
          <a:solidFill>
            <a:srgbClr val="216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0800000">
            <a:off x="9413227" y="4619946"/>
            <a:ext cx="352866" cy="304194"/>
          </a:xfrm>
          <a:prstGeom prst="triangle">
            <a:avLst/>
          </a:prstGeom>
          <a:solidFill>
            <a:srgbClr val="216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3"/>
          <p:cNvSpPr txBox="1"/>
          <p:nvPr/>
        </p:nvSpPr>
        <p:spPr>
          <a:xfrm>
            <a:off x="8594862" y="4977490"/>
            <a:ext cx="1989600" cy="7385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Vivamus Quam Dolor, Tempor Ac Gravida Sit Amet, Porta Fermentum Magna. Aliquam Euismod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72"/>
          <p:cNvSpPr>
            <a:spLocks noEditPoints="1"/>
          </p:cNvSpPr>
          <p:nvPr/>
        </p:nvSpPr>
        <p:spPr bwMode="auto">
          <a:xfrm>
            <a:off x="4672576" y="3804649"/>
            <a:ext cx="572187" cy="416466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858" tIns="52929" rIns="105858" bIns="52929" numCol="1" anchor="t" anchorCtr="0" compatLnSpc="1"/>
          <a:lstStyle/>
          <a:p>
            <a:pPr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22"/>
          <p:cNvSpPr>
            <a:spLocks noEditPoints="1"/>
          </p:cNvSpPr>
          <p:nvPr/>
        </p:nvSpPr>
        <p:spPr bwMode="auto">
          <a:xfrm>
            <a:off x="7081156" y="3735615"/>
            <a:ext cx="356619" cy="512889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858" tIns="52929" rIns="105858" bIns="52929" numCol="1" anchor="t" anchorCtr="0" compatLnSpc="1"/>
          <a:lstStyle/>
          <a:p>
            <a:pPr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66"/>
          <p:cNvSpPr>
            <a:spLocks noEditPoints="1"/>
          </p:cNvSpPr>
          <p:nvPr/>
        </p:nvSpPr>
        <p:spPr bwMode="auto">
          <a:xfrm>
            <a:off x="9294872" y="3769945"/>
            <a:ext cx="589585" cy="457307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858" tIns="52929" rIns="105858" bIns="52929" numCol="1" anchor="t" anchorCtr="0" compatLnSpc="1"/>
          <a:lstStyle/>
          <a:p>
            <a:pPr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26" grpId="0" bldLvl="0" animBg="1"/>
      <p:bldP spid="28" grpId="0"/>
      <p:bldP spid="46" grpId="0" bldLvl="0" animBg="1"/>
      <p:bldP spid="47" grpId="0" bldLvl="0" animBg="1"/>
      <p:bldP spid="48" grpId="0" bldLvl="0" animBg="1"/>
      <p:bldP spid="49" grpId="0"/>
      <p:bldP spid="50" grpId="0" bldLvl="0" animBg="1"/>
      <p:bldP spid="51" grpId="0" bldLvl="0" animBg="1"/>
      <p:bldP spid="52" grpId="0"/>
      <p:bldP spid="53" grpId="0" bldLvl="0" animBg="1"/>
      <p:bldP spid="54" grpId="0" bldLvl="0" animBg="1"/>
      <p:bldP spid="55" grpId="0"/>
      <p:bldP spid="56" grpId="0" bldLvl="0" animBg="1"/>
      <p:bldP spid="57" grpId="0" bldLvl="0" animBg="1"/>
      <p:bldP spid="5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37"/>
          <p:cNvSpPr>
            <a:spLocks noChangeArrowheads="1"/>
          </p:cNvSpPr>
          <p:nvPr/>
        </p:nvSpPr>
        <p:spPr bwMode="auto">
          <a:xfrm>
            <a:off x="3455217" y="760076"/>
            <a:ext cx="2307913" cy="29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8" rIns="91414" bIns="45708">
            <a:spAutoFit/>
          </a:bodyPr>
          <a:lstStyle/>
          <a:p>
            <a:r>
              <a:rPr lang="en-US" sz="1335" b="0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 sz="1335" b="0" baseline="-3000" dirty="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矩形 17"/>
          <p:cNvSpPr/>
          <p:nvPr/>
        </p:nvSpPr>
        <p:spPr>
          <a:xfrm rot="16200000" flipH="1" flipV="1">
            <a:off x="4341146" y="2612116"/>
            <a:ext cx="2626088" cy="894632"/>
          </a:xfrm>
          <a:custGeom>
            <a:avLst/>
            <a:gdLst/>
            <a:ahLst/>
            <a:cxnLst/>
            <a:rect l="l" t="t" r="r" b="b"/>
            <a:pathLst>
              <a:path w="4515686" h="1537879">
                <a:moveTo>
                  <a:pt x="587233" y="0"/>
                </a:moveTo>
                <a:lnTo>
                  <a:pt x="4515686" y="0"/>
                </a:lnTo>
                <a:lnTo>
                  <a:pt x="4515686" y="538212"/>
                </a:lnTo>
                <a:lnTo>
                  <a:pt x="629735" y="538212"/>
                </a:lnTo>
                <a:cubicBezTo>
                  <a:pt x="538736" y="538934"/>
                  <a:pt x="448251" y="574477"/>
                  <a:pt x="378821" y="643908"/>
                </a:cubicBezTo>
                <a:cubicBezTo>
                  <a:pt x="236566" y="786163"/>
                  <a:pt x="236566" y="1016803"/>
                  <a:pt x="378821" y="1159058"/>
                </a:cubicBezTo>
                <a:cubicBezTo>
                  <a:pt x="521076" y="1301313"/>
                  <a:pt x="751716" y="1301313"/>
                  <a:pt x="893971" y="1159058"/>
                </a:cubicBezTo>
                <a:cubicBezTo>
                  <a:pt x="965098" y="1087931"/>
                  <a:pt x="1000662" y="994707"/>
                  <a:pt x="1000662" y="901483"/>
                </a:cubicBezTo>
                <a:lnTo>
                  <a:pt x="1536396" y="901483"/>
                </a:lnTo>
                <a:cubicBezTo>
                  <a:pt x="1536396" y="1131813"/>
                  <a:pt x="1448528" y="1362143"/>
                  <a:pt x="1272792" y="1537879"/>
                </a:cubicBezTo>
                <a:cubicBezTo>
                  <a:pt x="921321" y="1889351"/>
                  <a:pt x="351471" y="1889351"/>
                  <a:pt x="0" y="1537879"/>
                </a:cubicBezTo>
                <a:cubicBezTo>
                  <a:pt x="-351472" y="1186408"/>
                  <a:pt x="-351472" y="616559"/>
                  <a:pt x="0" y="265087"/>
                </a:cubicBezTo>
                <a:cubicBezTo>
                  <a:pt x="163214" y="101873"/>
                  <a:pt x="373519" y="14452"/>
                  <a:pt x="587233" y="3987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rgbClr val="E4E4E4"/>
              </a:gs>
            </a:gsLst>
            <a:lin ang="2700000" scaled="1"/>
            <a:tileRect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159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矩形 17"/>
          <p:cNvSpPr/>
          <p:nvPr/>
        </p:nvSpPr>
        <p:spPr>
          <a:xfrm rot="5400000" flipV="1">
            <a:off x="5236195" y="2612115"/>
            <a:ext cx="2626088" cy="894632"/>
          </a:xfrm>
          <a:custGeom>
            <a:avLst/>
            <a:gdLst/>
            <a:ahLst/>
            <a:cxnLst/>
            <a:rect l="l" t="t" r="r" b="b"/>
            <a:pathLst>
              <a:path w="4515686" h="1537879">
                <a:moveTo>
                  <a:pt x="587233" y="0"/>
                </a:moveTo>
                <a:lnTo>
                  <a:pt x="4515686" y="0"/>
                </a:lnTo>
                <a:lnTo>
                  <a:pt x="4515686" y="538212"/>
                </a:lnTo>
                <a:lnTo>
                  <a:pt x="629735" y="538212"/>
                </a:lnTo>
                <a:cubicBezTo>
                  <a:pt x="538736" y="538934"/>
                  <a:pt x="448251" y="574477"/>
                  <a:pt x="378821" y="643908"/>
                </a:cubicBezTo>
                <a:cubicBezTo>
                  <a:pt x="236566" y="786163"/>
                  <a:pt x="236566" y="1016803"/>
                  <a:pt x="378821" y="1159058"/>
                </a:cubicBezTo>
                <a:cubicBezTo>
                  <a:pt x="521076" y="1301313"/>
                  <a:pt x="751716" y="1301313"/>
                  <a:pt x="893971" y="1159058"/>
                </a:cubicBezTo>
                <a:cubicBezTo>
                  <a:pt x="965098" y="1087931"/>
                  <a:pt x="1000662" y="994707"/>
                  <a:pt x="1000662" y="901483"/>
                </a:cubicBezTo>
                <a:lnTo>
                  <a:pt x="1536396" y="901483"/>
                </a:lnTo>
                <a:cubicBezTo>
                  <a:pt x="1536396" y="1131813"/>
                  <a:pt x="1448528" y="1362143"/>
                  <a:pt x="1272792" y="1537879"/>
                </a:cubicBezTo>
                <a:cubicBezTo>
                  <a:pt x="921321" y="1889351"/>
                  <a:pt x="351471" y="1889351"/>
                  <a:pt x="0" y="1537879"/>
                </a:cubicBezTo>
                <a:cubicBezTo>
                  <a:pt x="-351472" y="1186408"/>
                  <a:pt x="-351472" y="616559"/>
                  <a:pt x="0" y="265087"/>
                </a:cubicBezTo>
                <a:cubicBezTo>
                  <a:pt x="163214" y="101873"/>
                  <a:pt x="373519" y="14452"/>
                  <a:pt x="587233" y="3987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rgbClr val="E4E4E4"/>
              </a:gs>
            </a:gsLst>
            <a:lin ang="2700000" scaled="1"/>
            <a:tileRect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159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" name="矩形 15"/>
          <p:cNvSpPr/>
          <p:nvPr/>
        </p:nvSpPr>
        <p:spPr>
          <a:xfrm rot="16200000" flipH="1">
            <a:off x="5280287" y="4583501"/>
            <a:ext cx="3622392" cy="1990961"/>
          </a:xfrm>
          <a:custGeom>
            <a:avLst/>
            <a:gdLst/>
            <a:ahLst/>
            <a:cxnLst/>
            <a:rect l="l" t="t" r="r" b="b"/>
            <a:pathLst>
              <a:path w="5030643" h="2764467">
                <a:moveTo>
                  <a:pt x="1102190" y="0"/>
                </a:moveTo>
                <a:lnTo>
                  <a:pt x="5030643" y="0"/>
                </a:lnTo>
                <a:lnTo>
                  <a:pt x="5030643" y="540842"/>
                </a:lnTo>
                <a:lnTo>
                  <a:pt x="1115812" y="540842"/>
                </a:lnTo>
                <a:lnTo>
                  <a:pt x="1115812" y="542035"/>
                </a:lnTo>
                <a:cubicBezTo>
                  <a:pt x="849806" y="548315"/>
                  <a:pt x="586010" y="653458"/>
                  <a:pt x="383014" y="856454"/>
                </a:cubicBezTo>
                <a:cubicBezTo>
                  <a:pt x="-38103" y="1277571"/>
                  <a:pt x="-38103" y="1960337"/>
                  <a:pt x="383014" y="2381453"/>
                </a:cubicBezTo>
                <a:cubicBezTo>
                  <a:pt x="804131" y="2802570"/>
                  <a:pt x="1486896" y="2802570"/>
                  <a:pt x="1908013" y="2381453"/>
                </a:cubicBezTo>
                <a:cubicBezTo>
                  <a:pt x="2110512" y="2178954"/>
                  <a:pt x="2215638" y="1915954"/>
                  <a:pt x="2222339" y="1650608"/>
                </a:cubicBezTo>
                <a:lnTo>
                  <a:pt x="2764003" y="1650608"/>
                </a:lnTo>
                <a:cubicBezTo>
                  <a:pt x="2757354" y="2054603"/>
                  <a:pt x="2599295" y="2456199"/>
                  <a:pt x="2291027" y="2764467"/>
                </a:cubicBezTo>
                <a:cubicBezTo>
                  <a:pt x="1658378" y="3397116"/>
                  <a:pt x="632650" y="3397116"/>
                  <a:pt x="0" y="2764467"/>
                </a:cubicBezTo>
                <a:cubicBezTo>
                  <a:pt x="-632649" y="2131818"/>
                  <a:pt x="-632649" y="1106090"/>
                  <a:pt x="0" y="473441"/>
                </a:cubicBezTo>
                <a:cubicBezTo>
                  <a:pt x="305297" y="168145"/>
                  <a:pt x="702131" y="10175"/>
                  <a:pt x="1102190" y="1222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rgbClr val="E4E4E4"/>
              </a:gs>
            </a:gsLst>
            <a:lin ang="2700000" scaled="1"/>
            <a:tileRect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159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0" name="矩形 15"/>
          <p:cNvSpPr/>
          <p:nvPr/>
        </p:nvSpPr>
        <p:spPr>
          <a:xfrm rot="5400000">
            <a:off x="3289324" y="4581229"/>
            <a:ext cx="3622392" cy="1990961"/>
          </a:xfrm>
          <a:custGeom>
            <a:avLst/>
            <a:gdLst/>
            <a:ahLst/>
            <a:cxnLst/>
            <a:rect l="l" t="t" r="r" b="b"/>
            <a:pathLst>
              <a:path w="5030643" h="2764467">
                <a:moveTo>
                  <a:pt x="1102190" y="0"/>
                </a:moveTo>
                <a:lnTo>
                  <a:pt x="5030643" y="0"/>
                </a:lnTo>
                <a:lnTo>
                  <a:pt x="5030643" y="540842"/>
                </a:lnTo>
                <a:lnTo>
                  <a:pt x="1115812" y="540842"/>
                </a:lnTo>
                <a:lnTo>
                  <a:pt x="1115812" y="542035"/>
                </a:lnTo>
                <a:cubicBezTo>
                  <a:pt x="849806" y="548315"/>
                  <a:pt x="586010" y="653458"/>
                  <a:pt x="383014" y="856454"/>
                </a:cubicBezTo>
                <a:cubicBezTo>
                  <a:pt x="-38103" y="1277571"/>
                  <a:pt x="-38103" y="1960337"/>
                  <a:pt x="383014" y="2381453"/>
                </a:cubicBezTo>
                <a:cubicBezTo>
                  <a:pt x="804131" y="2802570"/>
                  <a:pt x="1486896" y="2802570"/>
                  <a:pt x="1908013" y="2381453"/>
                </a:cubicBezTo>
                <a:cubicBezTo>
                  <a:pt x="2110512" y="2178954"/>
                  <a:pt x="2215638" y="1915954"/>
                  <a:pt x="2222339" y="1650608"/>
                </a:cubicBezTo>
                <a:lnTo>
                  <a:pt x="2764003" y="1650608"/>
                </a:lnTo>
                <a:cubicBezTo>
                  <a:pt x="2757354" y="2054603"/>
                  <a:pt x="2599295" y="2456199"/>
                  <a:pt x="2291027" y="2764467"/>
                </a:cubicBezTo>
                <a:cubicBezTo>
                  <a:pt x="1658378" y="3397116"/>
                  <a:pt x="632650" y="3397116"/>
                  <a:pt x="0" y="2764467"/>
                </a:cubicBezTo>
                <a:cubicBezTo>
                  <a:pt x="-632649" y="2131818"/>
                  <a:pt x="-632649" y="1106090"/>
                  <a:pt x="0" y="473441"/>
                </a:cubicBezTo>
                <a:cubicBezTo>
                  <a:pt x="305297" y="168145"/>
                  <a:pt x="702131" y="10175"/>
                  <a:pt x="1102190" y="1222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rgbClr val="E4E4E4"/>
              </a:gs>
            </a:gsLst>
            <a:lin ang="2700000" scaled="1"/>
            <a:tileRect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159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7031436" y="1664807"/>
            <a:ext cx="1030375" cy="672696"/>
            <a:chOff x="5165815" y="1157793"/>
            <a:chExt cx="1030514" cy="672697"/>
          </a:xfrm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2" name="文本框 101"/>
            <p:cNvSpPr txBox="1"/>
            <p:nvPr/>
          </p:nvSpPr>
          <p:spPr>
            <a:xfrm>
              <a:off x="5249656" y="1157793"/>
              <a:ext cx="830212" cy="645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195CC7"/>
                  </a:solidFill>
                  <a:latin typeface="Impact" panose="020B0806030902050204" pitchFamily="34" charset="0"/>
                  <a:ea typeface="汉仪菱心体简" panose="02010609000101010101" pitchFamily="49" charset="-122"/>
                  <a:cs typeface="Impact" panose="020B0806030902050204" pitchFamily="34" charset="0"/>
                </a:rPr>
                <a:t>02</a:t>
              </a: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5165815" y="1594905"/>
              <a:ext cx="1030514" cy="235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35" dirty="0">
                  <a:solidFill>
                    <a:srgbClr val="195CC7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OPTION</a:t>
              </a:r>
              <a:endParaRPr lang="zh-CN" altLang="en-US" sz="935" dirty="0">
                <a:solidFill>
                  <a:srgbClr val="195CC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6700195" y="4278177"/>
            <a:ext cx="1030375" cy="672696"/>
            <a:chOff x="5165815" y="1157793"/>
            <a:chExt cx="1030514" cy="672697"/>
          </a:xfrm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5" name="文本框 104"/>
            <p:cNvSpPr txBox="1"/>
            <p:nvPr/>
          </p:nvSpPr>
          <p:spPr>
            <a:xfrm>
              <a:off x="5249656" y="1157793"/>
              <a:ext cx="830212" cy="645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195CC7"/>
                  </a:solidFill>
                  <a:latin typeface="Impact" panose="020B0806030902050204" pitchFamily="34" charset="0"/>
                  <a:ea typeface="汉仪菱心体简" panose="02010609000101010101" pitchFamily="49" charset="-122"/>
                  <a:cs typeface="Impact" panose="020B0806030902050204" pitchFamily="34" charset="0"/>
                </a:rPr>
                <a:t>04</a:t>
              </a: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5165815" y="1594905"/>
              <a:ext cx="1030514" cy="235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35" dirty="0">
                  <a:solidFill>
                    <a:srgbClr val="195CC7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OPTION</a:t>
              </a:r>
              <a:endParaRPr lang="zh-CN" altLang="en-US" sz="935" dirty="0">
                <a:solidFill>
                  <a:srgbClr val="195CC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4490407" y="4278177"/>
            <a:ext cx="1030375" cy="672696"/>
            <a:chOff x="5165815" y="1157793"/>
            <a:chExt cx="1030514" cy="672697"/>
          </a:xfrm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8" name="文本框 107"/>
            <p:cNvSpPr txBox="1"/>
            <p:nvPr/>
          </p:nvSpPr>
          <p:spPr>
            <a:xfrm>
              <a:off x="5249656" y="1157793"/>
              <a:ext cx="830212" cy="645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195CC7"/>
                  </a:solidFill>
                  <a:latin typeface="Impact" panose="020B0806030902050204" pitchFamily="34" charset="0"/>
                  <a:ea typeface="汉仪菱心体简" panose="02010609000101010101" pitchFamily="49" charset="-122"/>
                  <a:cs typeface="Impact" panose="020B0806030902050204" pitchFamily="34" charset="0"/>
                </a:rPr>
                <a:t>03</a:t>
              </a: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5165815" y="1594905"/>
              <a:ext cx="1030514" cy="235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35" dirty="0">
                  <a:solidFill>
                    <a:srgbClr val="195CC7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OPTION</a:t>
              </a:r>
              <a:endParaRPr lang="zh-CN" altLang="en-US" sz="935" dirty="0">
                <a:solidFill>
                  <a:srgbClr val="195CC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7762875" y="2057400"/>
            <a:ext cx="323850" cy="323850"/>
            <a:chOff x="10718520" y="905912"/>
            <a:chExt cx="279679" cy="279987"/>
          </a:xfrm>
          <a:solidFill>
            <a:srgbClr val="78458D"/>
          </a:solidFill>
        </p:grpSpPr>
        <p:sp>
          <p:nvSpPr>
            <p:cNvPr id="115" name="Freeform 492"/>
            <p:cNvSpPr/>
            <p:nvPr/>
          </p:nvSpPr>
          <p:spPr bwMode="auto">
            <a:xfrm>
              <a:off x="10996867" y="1185899"/>
              <a:ext cx="1332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6" name="Freeform 493"/>
            <p:cNvSpPr/>
            <p:nvPr/>
          </p:nvSpPr>
          <p:spPr bwMode="auto">
            <a:xfrm>
              <a:off x="10944926" y="1132568"/>
              <a:ext cx="53272" cy="53331"/>
            </a:xfrm>
            <a:custGeom>
              <a:avLst/>
              <a:gdLst>
                <a:gd name="T0" fmla="*/ 39 w 40"/>
                <a:gd name="T1" fmla="*/ 40 h 40"/>
                <a:gd name="T2" fmla="*/ 40 w 40"/>
                <a:gd name="T3" fmla="*/ 40 h 40"/>
                <a:gd name="T4" fmla="*/ 40 w 40"/>
                <a:gd name="T5" fmla="*/ 0 h 40"/>
                <a:gd name="T6" fmla="*/ 0 w 40"/>
                <a:gd name="T7" fmla="*/ 40 h 40"/>
                <a:gd name="T8" fmla="*/ 39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9" y="40"/>
                  </a:moveTo>
                  <a:lnTo>
                    <a:pt x="40" y="40"/>
                  </a:lnTo>
                  <a:lnTo>
                    <a:pt x="40" y="0"/>
                  </a:lnTo>
                  <a:lnTo>
                    <a:pt x="0" y="40"/>
                  </a:lnTo>
                  <a:lnTo>
                    <a:pt x="39" y="40"/>
                  </a:lnTo>
                  <a:close/>
                </a:path>
              </a:pathLst>
            </a:custGeom>
            <a:solidFill>
              <a:srgbClr val="195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7" name="Freeform 494"/>
            <p:cNvSpPr/>
            <p:nvPr/>
          </p:nvSpPr>
          <p:spPr bwMode="auto">
            <a:xfrm>
              <a:off x="10831723" y="1020573"/>
              <a:ext cx="166476" cy="165326"/>
            </a:xfrm>
            <a:custGeom>
              <a:avLst/>
              <a:gdLst>
                <a:gd name="T0" fmla="*/ 39 w 125"/>
                <a:gd name="T1" fmla="*/ 124 h 124"/>
                <a:gd name="T2" fmla="*/ 125 w 125"/>
                <a:gd name="T3" fmla="*/ 38 h 124"/>
                <a:gd name="T4" fmla="*/ 125 w 125"/>
                <a:gd name="T5" fmla="*/ 0 h 124"/>
                <a:gd name="T6" fmla="*/ 0 w 125"/>
                <a:gd name="T7" fmla="*/ 124 h 124"/>
                <a:gd name="T8" fmla="*/ 39 w 125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39" y="124"/>
                  </a:moveTo>
                  <a:lnTo>
                    <a:pt x="125" y="38"/>
                  </a:lnTo>
                  <a:lnTo>
                    <a:pt x="125" y="0"/>
                  </a:lnTo>
                  <a:lnTo>
                    <a:pt x="0" y="124"/>
                  </a:lnTo>
                  <a:lnTo>
                    <a:pt x="39" y="124"/>
                  </a:lnTo>
                  <a:close/>
                </a:path>
              </a:pathLst>
            </a:custGeom>
            <a:solidFill>
              <a:srgbClr val="195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8" name="Freeform 495"/>
            <p:cNvSpPr/>
            <p:nvPr/>
          </p:nvSpPr>
          <p:spPr bwMode="auto">
            <a:xfrm>
              <a:off x="10718520" y="905912"/>
              <a:ext cx="279678" cy="279987"/>
            </a:xfrm>
            <a:custGeom>
              <a:avLst/>
              <a:gdLst>
                <a:gd name="T0" fmla="*/ 0 w 210"/>
                <a:gd name="T1" fmla="*/ 210 h 210"/>
                <a:gd name="T2" fmla="*/ 39 w 210"/>
                <a:gd name="T3" fmla="*/ 210 h 210"/>
                <a:gd name="T4" fmla="*/ 210 w 210"/>
                <a:gd name="T5" fmla="*/ 39 h 210"/>
                <a:gd name="T6" fmla="*/ 210 w 210"/>
                <a:gd name="T7" fmla="*/ 0 h 210"/>
                <a:gd name="T8" fmla="*/ 0 w 210"/>
                <a:gd name="T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10">
                  <a:moveTo>
                    <a:pt x="0" y="210"/>
                  </a:moveTo>
                  <a:lnTo>
                    <a:pt x="39" y="210"/>
                  </a:lnTo>
                  <a:lnTo>
                    <a:pt x="210" y="39"/>
                  </a:lnTo>
                  <a:lnTo>
                    <a:pt x="210" y="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195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21" name="Freeform 44"/>
          <p:cNvSpPr/>
          <p:nvPr/>
        </p:nvSpPr>
        <p:spPr bwMode="auto">
          <a:xfrm>
            <a:off x="8703945" y="4217035"/>
            <a:ext cx="323850" cy="323850"/>
          </a:xfrm>
          <a:custGeom>
            <a:avLst/>
            <a:gdLst>
              <a:gd name="T0" fmla="*/ 0 w 176"/>
              <a:gd name="T1" fmla="*/ 94 h 177"/>
              <a:gd name="T2" fmla="*/ 83 w 176"/>
              <a:gd name="T3" fmla="*/ 94 h 177"/>
              <a:gd name="T4" fmla="*/ 83 w 176"/>
              <a:gd name="T5" fmla="*/ 177 h 177"/>
              <a:gd name="T6" fmla="*/ 176 w 176"/>
              <a:gd name="T7" fmla="*/ 0 h 177"/>
              <a:gd name="T8" fmla="*/ 0 w 176"/>
              <a:gd name="T9" fmla="*/ 94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177">
                <a:moveTo>
                  <a:pt x="0" y="94"/>
                </a:moveTo>
                <a:lnTo>
                  <a:pt x="83" y="94"/>
                </a:lnTo>
                <a:lnTo>
                  <a:pt x="83" y="177"/>
                </a:lnTo>
                <a:lnTo>
                  <a:pt x="176" y="0"/>
                </a:lnTo>
                <a:lnTo>
                  <a:pt x="0" y="94"/>
                </a:lnTo>
                <a:close/>
              </a:path>
            </a:pathLst>
          </a:custGeom>
          <a:solidFill>
            <a:srgbClr val="195CC7"/>
          </a:solidFill>
          <a:ln>
            <a:noFill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3788410" y="2070100"/>
            <a:ext cx="323850" cy="323850"/>
            <a:chOff x="4550948" y="3164476"/>
            <a:chExt cx="281010" cy="254656"/>
          </a:xfrm>
          <a:solidFill>
            <a:srgbClr val="FFB850"/>
          </a:solidFill>
        </p:grpSpPr>
        <p:sp>
          <p:nvSpPr>
            <p:cNvPr id="129" name="Freeform 635"/>
            <p:cNvSpPr/>
            <p:nvPr/>
          </p:nvSpPr>
          <p:spPr bwMode="auto">
            <a:xfrm>
              <a:off x="4672142" y="3164476"/>
              <a:ext cx="159816" cy="254656"/>
            </a:xfrm>
            <a:custGeom>
              <a:avLst/>
              <a:gdLst>
                <a:gd name="T0" fmla="*/ 148 w 164"/>
                <a:gd name="T1" fmla="*/ 0 h 262"/>
                <a:gd name="T2" fmla="*/ 16 w 164"/>
                <a:gd name="T3" fmla="*/ 0 h 262"/>
                <a:gd name="T4" fmla="*/ 0 w 164"/>
                <a:gd name="T5" fmla="*/ 16 h 262"/>
                <a:gd name="T6" fmla="*/ 0 w 164"/>
                <a:gd name="T7" fmla="*/ 40 h 262"/>
                <a:gd name="T8" fmla="*/ 37 w 164"/>
                <a:gd name="T9" fmla="*/ 71 h 262"/>
                <a:gd name="T10" fmla="*/ 37 w 164"/>
                <a:gd name="T11" fmla="*/ 37 h 262"/>
                <a:gd name="T12" fmla="*/ 128 w 164"/>
                <a:gd name="T13" fmla="*/ 37 h 262"/>
                <a:gd name="T14" fmla="*/ 128 w 164"/>
                <a:gd name="T15" fmla="*/ 262 h 262"/>
                <a:gd name="T16" fmla="*/ 164 w 164"/>
                <a:gd name="T17" fmla="*/ 262 h 262"/>
                <a:gd name="T18" fmla="*/ 164 w 164"/>
                <a:gd name="T19" fmla="*/ 16 h 262"/>
                <a:gd name="T20" fmla="*/ 148 w 164"/>
                <a:gd name="T21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262">
                  <a:moveTo>
                    <a:pt x="14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5" y="0"/>
                    <a:pt x="0" y="5"/>
                    <a:pt x="0" y="1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128" y="37"/>
                    <a:pt x="128" y="37"/>
                    <a:pt x="128" y="37"/>
                  </a:cubicBezTo>
                  <a:cubicBezTo>
                    <a:pt x="128" y="262"/>
                    <a:pt x="128" y="262"/>
                    <a:pt x="128" y="262"/>
                  </a:cubicBezTo>
                  <a:cubicBezTo>
                    <a:pt x="164" y="262"/>
                    <a:pt x="164" y="262"/>
                    <a:pt x="164" y="262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4" y="5"/>
                    <a:pt x="159" y="0"/>
                    <a:pt x="148" y="0"/>
                  </a:cubicBezTo>
                  <a:close/>
                </a:path>
              </a:pathLst>
            </a:custGeom>
            <a:solidFill>
              <a:srgbClr val="195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0" name="Freeform 637"/>
            <p:cNvSpPr/>
            <p:nvPr/>
          </p:nvSpPr>
          <p:spPr bwMode="auto">
            <a:xfrm>
              <a:off x="4550948" y="3215140"/>
              <a:ext cx="195775" cy="166660"/>
            </a:xfrm>
            <a:custGeom>
              <a:avLst/>
              <a:gdLst>
                <a:gd name="T0" fmla="*/ 108 w 201"/>
                <a:gd name="T1" fmla="*/ 3 h 171"/>
                <a:gd name="T2" fmla="*/ 102 w 201"/>
                <a:gd name="T3" fmla="*/ 0 h 171"/>
                <a:gd name="T4" fmla="*/ 97 w 201"/>
                <a:gd name="T5" fmla="*/ 8 h 171"/>
                <a:gd name="T6" fmla="*/ 97 w 201"/>
                <a:gd name="T7" fmla="*/ 47 h 171"/>
                <a:gd name="T8" fmla="*/ 97 w 201"/>
                <a:gd name="T9" fmla="*/ 62 h 171"/>
                <a:gd name="T10" fmla="*/ 15 w 201"/>
                <a:gd name="T11" fmla="*/ 62 h 171"/>
                <a:gd name="T12" fmla="*/ 0 w 201"/>
                <a:gd name="T13" fmla="*/ 77 h 171"/>
                <a:gd name="T14" fmla="*/ 0 w 201"/>
                <a:gd name="T15" fmla="*/ 94 h 171"/>
                <a:gd name="T16" fmla="*/ 15 w 201"/>
                <a:gd name="T17" fmla="*/ 109 h 171"/>
                <a:gd name="T18" fmla="*/ 97 w 201"/>
                <a:gd name="T19" fmla="*/ 109 h 171"/>
                <a:gd name="T20" fmla="*/ 97 w 201"/>
                <a:gd name="T21" fmla="*/ 124 h 171"/>
                <a:gd name="T22" fmla="*/ 97 w 201"/>
                <a:gd name="T23" fmla="*/ 163 h 171"/>
                <a:gd name="T24" fmla="*/ 102 w 201"/>
                <a:gd name="T25" fmla="*/ 171 h 171"/>
                <a:gd name="T26" fmla="*/ 108 w 201"/>
                <a:gd name="T27" fmla="*/ 168 h 171"/>
                <a:gd name="T28" fmla="*/ 195 w 201"/>
                <a:gd name="T29" fmla="*/ 95 h 171"/>
                <a:gd name="T30" fmla="*/ 195 w 201"/>
                <a:gd name="T31" fmla="*/ 76 h 171"/>
                <a:gd name="T32" fmla="*/ 108 w 201"/>
                <a:gd name="T33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171">
                  <a:moveTo>
                    <a:pt x="108" y="3"/>
                  </a:moveTo>
                  <a:cubicBezTo>
                    <a:pt x="106" y="1"/>
                    <a:pt x="104" y="0"/>
                    <a:pt x="102" y="0"/>
                  </a:cubicBezTo>
                  <a:cubicBezTo>
                    <a:pt x="99" y="0"/>
                    <a:pt x="97" y="3"/>
                    <a:pt x="97" y="8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7" y="51"/>
                    <a:pt x="97" y="56"/>
                    <a:pt x="97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7" y="62"/>
                    <a:pt x="0" y="69"/>
                    <a:pt x="0" y="7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2"/>
                    <a:pt x="7" y="109"/>
                    <a:pt x="15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7" y="115"/>
                    <a:pt x="97" y="120"/>
                    <a:pt x="97" y="124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7" y="168"/>
                    <a:pt x="99" y="171"/>
                    <a:pt x="102" y="171"/>
                  </a:cubicBezTo>
                  <a:cubicBezTo>
                    <a:pt x="104" y="171"/>
                    <a:pt x="106" y="170"/>
                    <a:pt x="108" y="168"/>
                  </a:cubicBezTo>
                  <a:cubicBezTo>
                    <a:pt x="195" y="95"/>
                    <a:pt x="195" y="95"/>
                    <a:pt x="195" y="95"/>
                  </a:cubicBezTo>
                  <a:cubicBezTo>
                    <a:pt x="201" y="90"/>
                    <a:pt x="201" y="81"/>
                    <a:pt x="195" y="76"/>
                  </a:cubicBezTo>
                  <a:lnTo>
                    <a:pt x="108" y="3"/>
                  </a:lnTo>
                  <a:close/>
                </a:path>
              </a:pathLst>
            </a:custGeom>
            <a:solidFill>
              <a:srgbClr val="195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2987040" y="4221480"/>
            <a:ext cx="323850" cy="323850"/>
            <a:chOff x="1791656" y="5719615"/>
            <a:chExt cx="255400" cy="311759"/>
          </a:xfrm>
          <a:solidFill>
            <a:srgbClr val="17B6C6"/>
          </a:solidFill>
        </p:grpSpPr>
        <p:sp>
          <p:nvSpPr>
            <p:cNvPr id="136" name="Freeform 665"/>
            <p:cNvSpPr/>
            <p:nvPr/>
          </p:nvSpPr>
          <p:spPr bwMode="auto">
            <a:xfrm>
              <a:off x="1791656" y="5719615"/>
              <a:ext cx="255400" cy="220152"/>
            </a:xfrm>
            <a:custGeom>
              <a:avLst/>
              <a:gdLst>
                <a:gd name="T0" fmla="*/ 179 w 193"/>
                <a:gd name="T1" fmla="*/ 54 h 149"/>
                <a:gd name="T2" fmla="*/ 193 w 193"/>
                <a:gd name="T3" fmla="*/ 0 h 149"/>
                <a:gd name="T4" fmla="*/ 138 w 193"/>
                <a:gd name="T5" fmla="*/ 13 h 149"/>
                <a:gd name="T6" fmla="*/ 152 w 193"/>
                <a:gd name="T7" fmla="*/ 27 h 149"/>
                <a:gd name="T8" fmla="*/ 99 w 193"/>
                <a:gd name="T9" fmla="*/ 79 h 149"/>
                <a:gd name="T10" fmla="*/ 77 w 193"/>
                <a:gd name="T11" fmla="*/ 57 h 149"/>
                <a:gd name="T12" fmla="*/ 0 w 193"/>
                <a:gd name="T13" fmla="*/ 134 h 149"/>
                <a:gd name="T14" fmla="*/ 15 w 193"/>
                <a:gd name="T15" fmla="*/ 149 h 149"/>
                <a:gd name="T16" fmla="*/ 15 w 193"/>
                <a:gd name="T17" fmla="*/ 149 h 149"/>
                <a:gd name="T18" fmla="*/ 77 w 193"/>
                <a:gd name="T19" fmla="*/ 87 h 149"/>
                <a:gd name="T20" fmla="*/ 99 w 193"/>
                <a:gd name="T21" fmla="*/ 108 h 149"/>
                <a:gd name="T22" fmla="*/ 167 w 193"/>
                <a:gd name="T23" fmla="*/ 41 h 149"/>
                <a:gd name="T24" fmla="*/ 179 w 193"/>
                <a:gd name="T25" fmla="*/ 5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149">
                  <a:moveTo>
                    <a:pt x="179" y="54"/>
                  </a:moveTo>
                  <a:lnTo>
                    <a:pt x="193" y="0"/>
                  </a:lnTo>
                  <a:lnTo>
                    <a:pt x="138" y="13"/>
                  </a:lnTo>
                  <a:lnTo>
                    <a:pt x="152" y="27"/>
                  </a:lnTo>
                  <a:lnTo>
                    <a:pt x="99" y="79"/>
                  </a:lnTo>
                  <a:lnTo>
                    <a:pt x="77" y="57"/>
                  </a:lnTo>
                  <a:lnTo>
                    <a:pt x="0" y="134"/>
                  </a:lnTo>
                  <a:lnTo>
                    <a:pt x="15" y="149"/>
                  </a:lnTo>
                  <a:lnTo>
                    <a:pt x="15" y="149"/>
                  </a:lnTo>
                  <a:lnTo>
                    <a:pt x="77" y="87"/>
                  </a:lnTo>
                  <a:lnTo>
                    <a:pt x="99" y="108"/>
                  </a:lnTo>
                  <a:lnTo>
                    <a:pt x="167" y="41"/>
                  </a:lnTo>
                  <a:lnTo>
                    <a:pt x="179" y="54"/>
                  </a:lnTo>
                  <a:close/>
                </a:path>
              </a:pathLst>
            </a:custGeom>
            <a:solidFill>
              <a:srgbClr val="195CC7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7" name="Rectangle 666"/>
            <p:cNvSpPr>
              <a:spLocks noChangeArrowheads="1"/>
            </p:cNvSpPr>
            <p:nvPr/>
          </p:nvSpPr>
          <p:spPr bwMode="auto">
            <a:xfrm>
              <a:off x="1814153" y="5956020"/>
              <a:ext cx="37053" cy="75354"/>
            </a:xfrm>
            <a:prstGeom prst="rect">
              <a:avLst/>
            </a:prstGeom>
            <a:solidFill>
              <a:srgbClr val="195CC7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8" name="Rectangle 667"/>
            <p:cNvSpPr>
              <a:spLocks noChangeArrowheads="1"/>
            </p:cNvSpPr>
            <p:nvPr/>
          </p:nvSpPr>
          <p:spPr bwMode="auto">
            <a:xfrm>
              <a:off x="1875025" y="5919081"/>
              <a:ext cx="37053" cy="112292"/>
            </a:xfrm>
            <a:prstGeom prst="rect">
              <a:avLst/>
            </a:prstGeom>
            <a:solidFill>
              <a:srgbClr val="195CC7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9" name="Rectangle 668"/>
            <p:cNvSpPr>
              <a:spLocks noChangeArrowheads="1"/>
            </p:cNvSpPr>
            <p:nvPr/>
          </p:nvSpPr>
          <p:spPr bwMode="auto">
            <a:xfrm>
              <a:off x="1937220" y="5882143"/>
              <a:ext cx="37053" cy="149231"/>
            </a:xfrm>
            <a:prstGeom prst="rect">
              <a:avLst/>
            </a:prstGeom>
            <a:solidFill>
              <a:srgbClr val="195CC7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40" name="Rectangle 669"/>
            <p:cNvSpPr>
              <a:spLocks noChangeArrowheads="1"/>
            </p:cNvSpPr>
            <p:nvPr/>
          </p:nvSpPr>
          <p:spPr bwMode="auto">
            <a:xfrm>
              <a:off x="1998093" y="5845204"/>
              <a:ext cx="37053" cy="186169"/>
            </a:xfrm>
            <a:prstGeom prst="rect">
              <a:avLst/>
            </a:prstGeom>
            <a:solidFill>
              <a:srgbClr val="195CC7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4026715" y="1634855"/>
            <a:ext cx="1030375" cy="672696"/>
            <a:chOff x="5165815" y="1157793"/>
            <a:chExt cx="1030514" cy="672697"/>
          </a:xfrm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2" name="文本框 141"/>
            <p:cNvSpPr txBox="1"/>
            <p:nvPr/>
          </p:nvSpPr>
          <p:spPr>
            <a:xfrm>
              <a:off x="5249656" y="1157793"/>
              <a:ext cx="830212" cy="645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195CC7"/>
                  </a:solidFill>
                  <a:latin typeface="Impact" panose="020B0806030902050204" pitchFamily="34" charset="0"/>
                  <a:ea typeface="汉仪菱心体简" panose="02010609000101010101" pitchFamily="49" charset="-122"/>
                  <a:cs typeface="Impact" panose="020B0806030902050204" pitchFamily="34" charset="0"/>
                </a:rPr>
                <a:t>01</a:t>
              </a:r>
            </a:p>
          </p:txBody>
        </p:sp>
        <p:sp>
          <p:nvSpPr>
            <p:cNvPr id="143" name="文本框 142"/>
            <p:cNvSpPr txBox="1"/>
            <p:nvPr/>
          </p:nvSpPr>
          <p:spPr>
            <a:xfrm>
              <a:off x="5165815" y="1594905"/>
              <a:ext cx="1030514" cy="235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35" dirty="0">
                  <a:solidFill>
                    <a:srgbClr val="2165C9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OPTION</a:t>
              </a:r>
            </a:p>
          </p:txBody>
        </p:sp>
      </p:grpSp>
      <p:sp>
        <p:nvSpPr>
          <p:cNvPr id="4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633647" y="2280095"/>
            <a:ext cx="3123684" cy="1068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6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60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303562" y="2307400"/>
            <a:ext cx="3123684" cy="1068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16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60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64637" y="4545140"/>
            <a:ext cx="3123684" cy="1068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6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60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491012" y="4715320"/>
            <a:ext cx="3123684" cy="1068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16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9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7" grpId="0" bldLvl="0" animBg="1"/>
      <p:bldP spid="98" grpId="0" bldLvl="0" animBg="1"/>
      <p:bldP spid="99" grpId="0" bldLvl="0" animBg="1"/>
      <p:bldP spid="100" grpId="0" bldLvl="0" animBg="1"/>
      <p:bldP spid="43" grpId="0"/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1245</Words>
  <Application>Microsoft Office PowerPoint</Application>
  <PresentationFormat>宽屏</PresentationFormat>
  <Paragraphs>182</Paragraphs>
  <Slides>19</Slides>
  <Notes>15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Gill Sans</vt:lpstr>
      <vt:lpstr>Open Sans</vt:lpstr>
      <vt:lpstr>方正正纤黑简体</vt:lpstr>
      <vt:lpstr>汉仪菱心体简</vt:lpstr>
      <vt:lpstr>微软雅黑</vt:lpstr>
      <vt:lpstr>Arial</vt:lpstr>
      <vt:lpstr>Calibri</vt:lpstr>
      <vt:lpstr>Calibri Light</vt:lpstr>
      <vt:lpstr>Impact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圆点</dc:title>
  <dc:creator>第一PPT</dc:creator>
  <cp:keywords>www.1ppt.com</cp:keywords>
  <dc:description>www.1ppt.com</dc:description>
  <cp:lastModifiedBy>天 下</cp:lastModifiedBy>
  <cp:revision>209</cp:revision>
  <dcterms:created xsi:type="dcterms:W3CDTF">2016-06-30T07:01:00Z</dcterms:created>
  <dcterms:modified xsi:type="dcterms:W3CDTF">2021-01-06T01:51:45Z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